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754" r:id="rId5"/>
  </p:sldMasterIdLst>
  <p:notesMasterIdLst>
    <p:notesMasterId r:id="rId49"/>
  </p:notesMasterIdLst>
  <p:handoutMasterIdLst>
    <p:handoutMasterId r:id="rId50"/>
  </p:handoutMasterIdLst>
  <p:sldIdLst>
    <p:sldId id="902" r:id="rId6"/>
    <p:sldId id="913" r:id="rId7"/>
    <p:sldId id="372" r:id="rId8"/>
    <p:sldId id="914" r:id="rId9"/>
    <p:sldId id="952" r:id="rId10"/>
    <p:sldId id="951" r:id="rId11"/>
    <p:sldId id="909" r:id="rId12"/>
    <p:sldId id="910" r:id="rId13"/>
    <p:sldId id="911" r:id="rId14"/>
    <p:sldId id="904" r:id="rId15"/>
    <p:sldId id="923" r:id="rId16"/>
    <p:sldId id="715" r:id="rId17"/>
    <p:sldId id="926" r:id="rId18"/>
    <p:sldId id="927" r:id="rId19"/>
    <p:sldId id="928" r:id="rId20"/>
    <p:sldId id="929" r:id="rId21"/>
    <p:sldId id="930" r:id="rId22"/>
    <p:sldId id="931" r:id="rId23"/>
    <p:sldId id="932" r:id="rId24"/>
    <p:sldId id="933" r:id="rId25"/>
    <p:sldId id="934" r:id="rId26"/>
    <p:sldId id="935" r:id="rId27"/>
    <p:sldId id="936" r:id="rId28"/>
    <p:sldId id="937" r:id="rId29"/>
    <p:sldId id="938" r:id="rId30"/>
    <p:sldId id="939" r:id="rId31"/>
    <p:sldId id="940" r:id="rId32"/>
    <p:sldId id="941" r:id="rId33"/>
    <p:sldId id="942" r:id="rId34"/>
    <p:sldId id="943" r:id="rId35"/>
    <p:sldId id="944" r:id="rId36"/>
    <p:sldId id="945" r:id="rId37"/>
    <p:sldId id="946" r:id="rId38"/>
    <p:sldId id="947" r:id="rId39"/>
    <p:sldId id="948" r:id="rId40"/>
    <p:sldId id="949" r:id="rId41"/>
    <p:sldId id="950" r:id="rId42"/>
    <p:sldId id="907" r:id="rId43"/>
    <p:sldId id="922" r:id="rId44"/>
    <p:sldId id="912" r:id="rId45"/>
    <p:sldId id="908" r:id="rId46"/>
    <p:sldId id="786" r:id="rId47"/>
    <p:sldId id="787" r:id="rId48"/>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Candy, Allison" initials="CA" lastIdx="1" clrIdx="4">
    <p:extLst>
      <p:ext uri="{19B8F6BF-5375-455C-9EA6-DF929625EA0E}">
        <p15:presenceInfo xmlns:p15="http://schemas.microsoft.com/office/powerpoint/2012/main" userId="S::candya@wjec.co.uk::8080e321-cbd0-4137-867d-57126c42a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99FF"/>
    <a:srgbClr val="0070C0"/>
    <a:srgbClr val="65B2E6"/>
    <a:srgbClr val="6699FF"/>
    <a:srgbClr val="CB076E"/>
    <a:srgbClr val="FFCC66"/>
    <a:srgbClr val="E7ECF5"/>
    <a:srgbClr val="0096FF"/>
    <a:srgbClr val="CB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C75D8-107D-441F-8646-B92B904117C6}" v="15" dt="2023-09-21T19:12:02.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0" y="972"/>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Amy" userId="f2bb0d6d-8628-413b-a545-3dddc64ed75d" providerId="ADAL" clId="{BA3D7C6D-9714-442E-BA41-E7FFB39930D5}"/>
    <pc:docChg chg="custSel addSld modSld">
      <pc:chgData name="Thomas, Amy" userId="f2bb0d6d-8628-413b-a545-3dddc64ed75d" providerId="ADAL" clId="{BA3D7C6D-9714-442E-BA41-E7FFB39930D5}" dt="2023-03-13T13:02:55.055" v="124"/>
      <pc:docMkLst>
        <pc:docMk/>
      </pc:docMkLst>
      <pc:sldChg chg="setBg">
        <pc:chgData name="Thomas, Amy" userId="f2bb0d6d-8628-413b-a545-3dddc64ed75d" providerId="ADAL" clId="{BA3D7C6D-9714-442E-BA41-E7FFB39930D5}" dt="2023-03-13T13:02:55.055" v="124"/>
        <pc:sldMkLst>
          <pc:docMk/>
          <pc:sldMk cId="113170278" sldId="902"/>
        </pc:sldMkLst>
      </pc:sldChg>
      <pc:sldChg chg="addSp delSp modSp new mod setBg">
        <pc:chgData name="Thomas, Amy" userId="f2bb0d6d-8628-413b-a545-3dddc64ed75d" providerId="ADAL" clId="{BA3D7C6D-9714-442E-BA41-E7FFB39930D5}" dt="2023-03-13T13:02:51.303" v="123"/>
        <pc:sldMkLst>
          <pc:docMk/>
          <pc:sldMk cId="4074844053" sldId="909"/>
        </pc:sldMkLst>
        <pc:spChg chg="del">
          <ac:chgData name="Thomas, Amy" userId="f2bb0d6d-8628-413b-a545-3dddc64ed75d" providerId="ADAL" clId="{BA3D7C6D-9714-442E-BA41-E7FFB39930D5}" dt="2023-03-13T10:18:06.951" v="11" actId="3680"/>
          <ac:spMkLst>
            <pc:docMk/>
            <pc:sldMk cId="4074844053" sldId="909"/>
            <ac:spMk id="2" creationId="{7E67B485-F12E-43A4-8FFE-B6B676477E1F}"/>
          </ac:spMkLst>
        </pc:spChg>
        <pc:spChg chg="mod">
          <ac:chgData name="Thomas, Amy" userId="f2bb0d6d-8628-413b-a545-3dddc64ed75d" providerId="ADAL" clId="{BA3D7C6D-9714-442E-BA41-E7FFB39930D5}" dt="2023-03-13T10:20:23.200" v="91" actId="20577"/>
          <ac:spMkLst>
            <pc:docMk/>
            <pc:sldMk cId="4074844053" sldId="909"/>
            <ac:spMk id="3" creationId="{87686D06-150E-40AC-8987-32B18EDEF4A1}"/>
          </ac:spMkLst>
        </pc:spChg>
        <pc:spChg chg="add mod">
          <ac:chgData name="Thomas, Amy" userId="f2bb0d6d-8628-413b-a545-3dddc64ed75d" providerId="ADAL" clId="{BA3D7C6D-9714-442E-BA41-E7FFB39930D5}" dt="2023-03-13T11:03:31.472" v="102" actId="14100"/>
          <ac:spMkLst>
            <pc:docMk/>
            <pc:sldMk cId="4074844053" sldId="909"/>
            <ac:spMk id="7" creationId="{284D3546-75CF-48B3-AA7B-D3BE8959ACAD}"/>
          </ac:spMkLst>
        </pc:spChg>
        <pc:spChg chg="add mod">
          <ac:chgData name="Thomas, Amy" userId="f2bb0d6d-8628-413b-a545-3dddc64ed75d" providerId="ADAL" clId="{BA3D7C6D-9714-442E-BA41-E7FFB39930D5}" dt="2023-03-13T11:02:58.066" v="99" actId="207"/>
          <ac:spMkLst>
            <pc:docMk/>
            <pc:sldMk cId="4074844053" sldId="909"/>
            <ac:spMk id="8" creationId="{F8FDFC22-893A-4E9D-A52A-6B208E98FEF5}"/>
          </ac:spMkLst>
        </pc:spChg>
        <pc:spChg chg="add mod">
          <ac:chgData name="Thomas, Amy" userId="f2bb0d6d-8628-413b-a545-3dddc64ed75d" providerId="ADAL" clId="{BA3D7C6D-9714-442E-BA41-E7FFB39930D5}" dt="2023-03-13T11:03:14.729" v="101" actId="207"/>
          <ac:spMkLst>
            <pc:docMk/>
            <pc:sldMk cId="4074844053" sldId="909"/>
            <ac:spMk id="9" creationId="{26B8BECC-81C2-4594-AD0F-1991FF2368B7}"/>
          </ac:spMkLst>
        </pc:spChg>
        <pc:spChg chg="add mod">
          <ac:chgData name="Thomas, Amy" userId="f2bb0d6d-8628-413b-a545-3dddc64ed75d" providerId="ADAL" clId="{BA3D7C6D-9714-442E-BA41-E7FFB39930D5}" dt="2023-03-13T11:31:33.615" v="120" actId="20577"/>
          <ac:spMkLst>
            <pc:docMk/>
            <pc:sldMk cId="4074844053" sldId="909"/>
            <ac:spMk id="10" creationId="{B1E15CB8-3E3B-4D75-AF34-305CA8E68BFE}"/>
          </ac:spMkLst>
        </pc:spChg>
        <pc:graphicFrameChg chg="add mod ord modGraphic">
          <ac:chgData name="Thomas, Amy" userId="f2bb0d6d-8628-413b-a545-3dddc64ed75d" providerId="ADAL" clId="{BA3D7C6D-9714-442E-BA41-E7FFB39930D5}" dt="2023-03-13T10:20:17.148" v="77" actId="122"/>
          <ac:graphicFrameMkLst>
            <pc:docMk/>
            <pc:sldMk cId="4074844053" sldId="909"/>
            <ac:graphicFrameMk id="4" creationId="{3844D600-24CB-4D24-81DF-AD16FA696349}"/>
          </ac:graphicFrameMkLst>
        </pc:graphicFrameChg>
        <pc:picChg chg="add mod">
          <ac:chgData name="Thomas, Amy" userId="f2bb0d6d-8628-413b-a545-3dddc64ed75d" providerId="ADAL" clId="{BA3D7C6D-9714-442E-BA41-E7FFB39930D5}" dt="2023-03-13T10:22:09.441" v="95" actId="1076"/>
          <ac:picMkLst>
            <pc:docMk/>
            <pc:sldMk cId="4074844053" sldId="909"/>
            <ac:picMk id="6" creationId="{98890EF5-DB25-477A-BDA1-F1F3574373EC}"/>
          </ac:picMkLst>
        </pc:picChg>
      </pc:sldChg>
    </pc:docChg>
  </pc:docChgLst>
  <pc:docChgLst>
    <pc:chgData name="Lucas, Tania" userId="232b37cb-a817-446c-b5f8-6c2be3ba9e7b" providerId="ADAL" clId="{580E4DFD-C69A-4134-883E-041625F146D8}"/>
    <pc:docChg chg="undo custSel modSld">
      <pc:chgData name="Lucas, Tania" userId="232b37cb-a817-446c-b5f8-6c2be3ba9e7b" providerId="ADAL" clId="{580E4DFD-C69A-4134-883E-041625F146D8}" dt="2023-03-07T09:27:51.863" v="86" actId="14100"/>
      <pc:docMkLst>
        <pc:docMk/>
      </pc:docMkLst>
      <pc:sldChg chg="modSp mod">
        <pc:chgData name="Lucas, Tania" userId="232b37cb-a817-446c-b5f8-6c2be3ba9e7b" providerId="ADAL" clId="{580E4DFD-C69A-4134-883E-041625F146D8}" dt="2023-03-07T09:17:53.261" v="7" actId="113"/>
        <pc:sldMkLst>
          <pc:docMk/>
          <pc:sldMk cId="4189812219" sldId="887"/>
        </pc:sldMkLst>
        <pc:spChg chg="mod">
          <ac:chgData name="Lucas, Tania" userId="232b37cb-a817-446c-b5f8-6c2be3ba9e7b" providerId="ADAL" clId="{580E4DFD-C69A-4134-883E-041625F146D8}" dt="2023-03-07T09:17:53.261" v="7" actId="113"/>
          <ac:spMkLst>
            <pc:docMk/>
            <pc:sldMk cId="4189812219" sldId="887"/>
            <ac:spMk id="4" creationId="{C18BCF2F-D76F-442B-AE71-15AEDBAE1B5D}"/>
          </ac:spMkLst>
        </pc:spChg>
      </pc:sldChg>
      <pc:sldChg chg="modSp mod">
        <pc:chgData name="Lucas, Tania" userId="232b37cb-a817-446c-b5f8-6c2be3ba9e7b" providerId="ADAL" clId="{580E4DFD-C69A-4134-883E-041625F146D8}" dt="2023-03-07T09:18:43.672" v="14" actId="1076"/>
        <pc:sldMkLst>
          <pc:docMk/>
          <pc:sldMk cId="3819826954" sldId="889"/>
        </pc:sldMkLst>
        <pc:spChg chg="mod">
          <ac:chgData name="Lucas, Tania" userId="232b37cb-a817-446c-b5f8-6c2be3ba9e7b" providerId="ADAL" clId="{580E4DFD-C69A-4134-883E-041625F146D8}" dt="2023-03-07T09:18:43.672" v="14" actId="1076"/>
          <ac:spMkLst>
            <pc:docMk/>
            <pc:sldMk cId="3819826954" sldId="889"/>
            <ac:spMk id="4" creationId="{C18BCF2F-D76F-442B-AE71-15AEDBAE1B5D}"/>
          </ac:spMkLst>
        </pc:spChg>
        <pc:spChg chg="mod">
          <ac:chgData name="Lucas, Tania" userId="232b37cb-a817-446c-b5f8-6c2be3ba9e7b" providerId="ADAL" clId="{580E4DFD-C69A-4134-883E-041625F146D8}" dt="2023-03-07T09:18:06.479" v="8" actId="14100"/>
          <ac:spMkLst>
            <pc:docMk/>
            <pc:sldMk cId="3819826954" sldId="889"/>
            <ac:spMk id="12" creationId="{EBAF1CAC-3423-4CF1-B63B-6DDA4ABA5CAE}"/>
          </ac:spMkLst>
        </pc:spChg>
      </pc:sldChg>
      <pc:sldChg chg="modSp mod">
        <pc:chgData name="Lucas, Tania" userId="232b37cb-a817-446c-b5f8-6c2be3ba9e7b" providerId="ADAL" clId="{580E4DFD-C69A-4134-883E-041625F146D8}" dt="2023-03-07T09:21:16.979" v="27" actId="1035"/>
        <pc:sldMkLst>
          <pc:docMk/>
          <pc:sldMk cId="2735806121" sldId="891"/>
        </pc:sldMkLst>
        <pc:spChg chg="mod">
          <ac:chgData name="Lucas, Tania" userId="232b37cb-a817-446c-b5f8-6c2be3ba9e7b" providerId="ADAL" clId="{580E4DFD-C69A-4134-883E-041625F146D8}" dt="2023-03-07T09:21:16.979" v="27" actId="1035"/>
          <ac:spMkLst>
            <pc:docMk/>
            <pc:sldMk cId="2735806121" sldId="891"/>
            <ac:spMk id="4" creationId="{C18BCF2F-D76F-442B-AE71-15AEDBAE1B5D}"/>
          </ac:spMkLst>
        </pc:spChg>
      </pc:sldChg>
      <pc:sldChg chg="modSp mod">
        <pc:chgData name="Lucas, Tania" userId="232b37cb-a817-446c-b5f8-6c2be3ba9e7b" providerId="ADAL" clId="{580E4DFD-C69A-4134-883E-041625F146D8}" dt="2023-03-07T09:22:04.080" v="31" actId="114"/>
        <pc:sldMkLst>
          <pc:docMk/>
          <pc:sldMk cId="1691348438" sldId="893"/>
        </pc:sldMkLst>
        <pc:spChg chg="mod">
          <ac:chgData name="Lucas, Tania" userId="232b37cb-a817-446c-b5f8-6c2be3ba9e7b" providerId="ADAL" clId="{580E4DFD-C69A-4134-883E-041625F146D8}" dt="2023-03-07T09:22:04.080" v="31" actId="114"/>
          <ac:spMkLst>
            <pc:docMk/>
            <pc:sldMk cId="1691348438" sldId="893"/>
            <ac:spMk id="4" creationId="{C18BCF2F-D76F-442B-AE71-15AEDBAE1B5D}"/>
          </ac:spMkLst>
        </pc:spChg>
      </pc:sldChg>
      <pc:sldChg chg="modSp mod">
        <pc:chgData name="Lucas, Tania" userId="232b37cb-a817-446c-b5f8-6c2be3ba9e7b" providerId="ADAL" clId="{580E4DFD-C69A-4134-883E-041625F146D8}" dt="2023-03-07T09:23:34.108" v="47" actId="20577"/>
        <pc:sldMkLst>
          <pc:docMk/>
          <pc:sldMk cId="190287414" sldId="895"/>
        </pc:sldMkLst>
        <pc:spChg chg="mod">
          <ac:chgData name="Lucas, Tania" userId="232b37cb-a817-446c-b5f8-6c2be3ba9e7b" providerId="ADAL" clId="{580E4DFD-C69A-4134-883E-041625F146D8}" dt="2023-03-07T09:23:34.108" v="47" actId="20577"/>
          <ac:spMkLst>
            <pc:docMk/>
            <pc:sldMk cId="190287414" sldId="895"/>
            <ac:spMk id="4" creationId="{C18BCF2F-D76F-442B-AE71-15AEDBAE1B5D}"/>
          </ac:spMkLst>
        </pc:spChg>
        <pc:spChg chg="mod">
          <ac:chgData name="Lucas, Tania" userId="232b37cb-a817-446c-b5f8-6c2be3ba9e7b" providerId="ADAL" clId="{580E4DFD-C69A-4134-883E-041625F146D8}" dt="2023-03-07T09:22:50.394" v="39" actId="14100"/>
          <ac:spMkLst>
            <pc:docMk/>
            <pc:sldMk cId="190287414" sldId="895"/>
            <ac:spMk id="12" creationId="{EBAF1CAC-3423-4CF1-B63B-6DDA4ABA5CAE}"/>
          </ac:spMkLst>
        </pc:spChg>
      </pc:sldChg>
      <pc:sldChg chg="modSp mod">
        <pc:chgData name="Lucas, Tania" userId="232b37cb-a817-446c-b5f8-6c2be3ba9e7b" providerId="ADAL" clId="{580E4DFD-C69A-4134-883E-041625F146D8}" dt="2023-03-07T09:24:24.294" v="57" actId="1036"/>
        <pc:sldMkLst>
          <pc:docMk/>
          <pc:sldMk cId="3743488508" sldId="897"/>
        </pc:sldMkLst>
        <pc:spChg chg="mod">
          <ac:chgData name="Lucas, Tania" userId="232b37cb-a817-446c-b5f8-6c2be3ba9e7b" providerId="ADAL" clId="{580E4DFD-C69A-4134-883E-041625F146D8}" dt="2023-03-07T09:24:24.294" v="57" actId="1036"/>
          <ac:spMkLst>
            <pc:docMk/>
            <pc:sldMk cId="3743488508" sldId="897"/>
            <ac:spMk id="4" creationId="{C18BCF2F-D76F-442B-AE71-15AEDBAE1B5D}"/>
          </ac:spMkLst>
        </pc:spChg>
        <pc:spChg chg="mod">
          <ac:chgData name="Lucas, Tania" userId="232b37cb-a817-446c-b5f8-6c2be3ba9e7b" providerId="ADAL" clId="{580E4DFD-C69A-4134-883E-041625F146D8}" dt="2023-03-07T09:24:08.226" v="52" actId="14100"/>
          <ac:spMkLst>
            <pc:docMk/>
            <pc:sldMk cId="3743488508" sldId="897"/>
            <ac:spMk id="12" creationId="{EBAF1CAC-3423-4CF1-B63B-6DDA4ABA5CAE}"/>
          </ac:spMkLst>
        </pc:spChg>
      </pc:sldChg>
      <pc:sldChg chg="modSp mod">
        <pc:chgData name="Lucas, Tania" userId="232b37cb-a817-446c-b5f8-6c2be3ba9e7b" providerId="ADAL" clId="{580E4DFD-C69A-4134-883E-041625F146D8}" dt="2023-03-07T09:26:48.849" v="79" actId="114"/>
        <pc:sldMkLst>
          <pc:docMk/>
          <pc:sldMk cId="2126113729" sldId="899"/>
        </pc:sldMkLst>
        <pc:spChg chg="mod">
          <ac:chgData name="Lucas, Tania" userId="232b37cb-a817-446c-b5f8-6c2be3ba9e7b" providerId="ADAL" clId="{580E4DFD-C69A-4134-883E-041625F146D8}" dt="2023-03-07T09:26:48.849" v="79" actId="114"/>
          <ac:spMkLst>
            <pc:docMk/>
            <pc:sldMk cId="2126113729" sldId="899"/>
            <ac:spMk id="4" creationId="{C18BCF2F-D76F-442B-AE71-15AEDBAE1B5D}"/>
          </ac:spMkLst>
        </pc:spChg>
        <pc:spChg chg="mod">
          <ac:chgData name="Lucas, Tania" userId="232b37cb-a817-446c-b5f8-6c2be3ba9e7b" providerId="ADAL" clId="{580E4DFD-C69A-4134-883E-041625F146D8}" dt="2023-03-07T09:26:31.172" v="76" actId="14100"/>
          <ac:spMkLst>
            <pc:docMk/>
            <pc:sldMk cId="2126113729" sldId="899"/>
            <ac:spMk id="12" creationId="{EBAF1CAC-3423-4CF1-B63B-6DDA4ABA5CAE}"/>
          </ac:spMkLst>
        </pc:spChg>
      </pc:sldChg>
      <pc:sldChg chg="modSp mod">
        <pc:chgData name="Lucas, Tania" userId="232b37cb-a817-446c-b5f8-6c2be3ba9e7b" providerId="ADAL" clId="{580E4DFD-C69A-4134-883E-041625F146D8}" dt="2023-03-07T09:27:51.863" v="86" actId="14100"/>
        <pc:sldMkLst>
          <pc:docMk/>
          <pc:sldMk cId="2951364702" sldId="901"/>
        </pc:sldMkLst>
        <pc:spChg chg="mod">
          <ac:chgData name="Lucas, Tania" userId="232b37cb-a817-446c-b5f8-6c2be3ba9e7b" providerId="ADAL" clId="{580E4DFD-C69A-4134-883E-041625F146D8}" dt="2023-03-07T09:27:51.863" v="86" actId="14100"/>
          <ac:spMkLst>
            <pc:docMk/>
            <pc:sldMk cId="2951364702" sldId="901"/>
            <ac:spMk id="4" creationId="{C18BCF2F-D76F-442B-AE71-15AEDBAE1B5D}"/>
          </ac:spMkLst>
        </pc:spChg>
        <pc:spChg chg="mod">
          <ac:chgData name="Lucas, Tania" userId="232b37cb-a817-446c-b5f8-6c2be3ba9e7b" providerId="ADAL" clId="{580E4DFD-C69A-4134-883E-041625F146D8}" dt="2023-03-07T09:27:38.530" v="84" actId="14100"/>
          <ac:spMkLst>
            <pc:docMk/>
            <pc:sldMk cId="2951364702" sldId="901"/>
            <ac:spMk id="12" creationId="{EBAF1CAC-3423-4CF1-B63B-6DDA4ABA5CAE}"/>
          </ac:spMkLst>
        </pc:spChg>
      </pc:sldChg>
    </pc:docChg>
  </pc:docChgLst>
  <pc:docChgLst>
    <pc:chgData name="Lucas, Tania" userId="232b37cb-a817-446c-b5f8-6c2be3ba9e7b" providerId="ADAL" clId="{EEC406BB-9F8F-4568-9459-C8BC7CDADD51}"/>
    <pc:docChg chg="undo custSel addSld delSld modSld">
      <pc:chgData name="Lucas, Tania" userId="232b37cb-a817-446c-b5f8-6c2be3ba9e7b" providerId="ADAL" clId="{EEC406BB-9F8F-4568-9459-C8BC7CDADD51}" dt="2023-09-20T13:37:22.086" v="455"/>
      <pc:docMkLst>
        <pc:docMk/>
      </pc:docMkLst>
      <pc:sldChg chg="addSp delSp modSp mod">
        <pc:chgData name="Lucas, Tania" userId="232b37cb-a817-446c-b5f8-6c2be3ba9e7b" providerId="ADAL" clId="{EEC406BB-9F8F-4568-9459-C8BC7CDADD51}" dt="2023-09-05T13:40:59.763" v="177" actId="478"/>
        <pc:sldMkLst>
          <pc:docMk/>
          <pc:sldMk cId="1643471483" sldId="715"/>
        </pc:sldMkLst>
        <pc:picChg chg="add del mod">
          <ac:chgData name="Lucas, Tania" userId="232b37cb-a817-446c-b5f8-6c2be3ba9e7b" providerId="ADAL" clId="{EEC406BB-9F8F-4568-9459-C8BC7CDADD51}" dt="2023-09-05T13:40:59.763" v="177" actId="478"/>
          <ac:picMkLst>
            <pc:docMk/>
            <pc:sldMk cId="1643471483" sldId="715"/>
            <ac:picMk id="4" creationId="{917E2BF0-843C-7C0D-1891-CD9A7A6E1668}"/>
          </ac:picMkLst>
        </pc:picChg>
        <pc:picChg chg="del">
          <ac:chgData name="Lucas, Tania" userId="232b37cb-a817-446c-b5f8-6c2be3ba9e7b" providerId="ADAL" clId="{EEC406BB-9F8F-4568-9459-C8BC7CDADD51}" dt="2023-09-05T11:00:46.658" v="90" actId="478"/>
          <ac:picMkLst>
            <pc:docMk/>
            <pc:sldMk cId="1643471483" sldId="715"/>
            <ac:picMk id="5" creationId="{2B4984B4-210F-ABCD-CDA2-6EE1F33F3B34}"/>
          </ac:picMkLst>
        </pc:picChg>
        <pc:picChg chg="add mod">
          <ac:chgData name="Lucas, Tania" userId="232b37cb-a817-446c-b5f8-6c2be3ba9e7b" providerId="ADAL" clId="{EEC406BB-9F8F-4568-9459-C8BC7CDADD51}" dt="2023-09-05T13:40:55.127" v="176" actId="14100"/>
          <ac:picMkLst>
            <pc:docMk/>
            <pc:sldMk cId="1643471483" sldId="715"/>
            <ac:picMk id="7" creationId="{7370C490-BEBC-A3B3-D86D-DF3DAC3DFE32}"/>
          </ac:picMkLst>
        </pc:picChg>
        <pc:picChg chg="add del mod">
          <ac:chgData name="Lucas, Tania" userId="232b37cb-a817-446c-b5f8-6c2be3ba9e7b" providerId="ADAL" clId="{EEC406BB-9F8F-4568-9459-C8BC7CDADD51}" dt="2023-09-05T13:40:49.798" v="175" actId="478"/>
          <ac:picMkLst>
            <pc:docMk/>
            <pc:sldMk cId="1643471483" sldId="715"/>
            <ac:picMk id="9" creationId="{B7DD5FF2-DF56-3E02-0B29-E5BAC0439E49}"/>
          </ac:picMkLst>
        </pc:picChg>
      </pc:sldChg>
      <pc:sldChg chg="addSp delSp modSp add del mod">
        <pc:chgData name="Lucas, Tania" userId="232b37cb-a817-446c-b5f8-6c2be3ba9e7b" providerId="ADAL" clId="{EEC406BB-9F8F-4568-9459-C8BC7CDADD51}" dt="2023-09-07T10:09:31.557" v="449" actId="113"/>
        <pc:sldMkLst>
          <pc:docMk/>
          <pc:sldMk cId="3508002877" sldId="886"/>
        </pc:sldMkLst>
        <pc:spChg chg="del">
          <ac:chgData name="Lucas, Tania" userId="232b37cb-a817-446c-b5f8-6c2be3ba9e7b" providerId="ADAL" clId="{EEC406BB-9F8F-4568-9459-C8BC7CDADD51}" dt="2023-09-05T13:47:58.567" v="178" actId="478"/>
          <ac:spMkLst>
            <pc:docMk/>
            <pc:sldMk cId="3508002877" sldId="886"/>
            <ac:spMk id="5" creationId="{AFDC9847-F77F-4E99-A23B-CE73B3E12077}"/>
          </ac:spMkLst>
        </pc:spChg>
        <pc:spChg chg="mod">
          <ac:chgData name="Lucas, Tania" userId="232b37cb-a817-446c-b5f8-6c2be3ba9e7b" providerId="ADAL" clId="{EEC406BB-9F8F-4568-9459-C8BC7CDADD51}" dt="2023-09-07T10:09:31.557" v="449" actId="113"/>
          <ac:spMkLst>
            <pc:docMk/>
            <pc:sldMk cId="3508002877" sldId="886"/>
            <ac:spMk id="9" creationId="{323288C8-06AF-1614-FAD2-F996BE5BCB37}"/>
          </ac:spMkLst>
        </pc:spChg>
        <pc:spChg chg="mod">
          <ac:chgData name="Lucas, Tania" userId="232b37cb-a817-446c-b5f8-6c2be3ba9e7b" providerId="ADAL" clId="{EEC406BB-9F8F-4568-9459-C8BC7CDADD51}" dt="2023-09-05T11:05:44.888" v="114" actId="13926"/>
          <ac:spMkLst>
            <pc:docMk/>
            <pc:sldMk cId="3508002877" sldId="886"/>
            <ac:spMk id="16" creationId="{5101D523-778A-C1D7-6177-CDF63E267086}"/>
          </ac:spMkLst>
        </pc:spChg>
        <pc:spChg chg="add del mod">
          <ac:chgData name="Lucas, Tania" userId="232b37cb-a817-446c-b5f8-6c2be3ba9e7b" providerId="ADAL" clId="{EEC406BB-9F8F-4568-9459-C8BC7CDADD51}" dt="2023-09-05T13:48:00.722" v="179" actId="478"/>
          <ac:spMkLst>
            <pc:docMk/>
            <pc:sldMk cId="3508002877" sldId="886"/>
            <ac:spMk id="17" creationId="{947AE49E-0C0F-C393-B5B7-1BB2EAE9646F}"/>
          </ac:spMkLst>
        </pc:spChg>
        <pc:spChg chg="add mod">
          <ac:chgData name="Lucas, Tania" userId="232b37cb-a817-446c-b5f8-6c2be3ba9e7b" providerId="ADAL" clId="{EEC406BB-9F8F-4568-9459-C8BC7CDADD51}" dt="2023-09-05T13:48:02.112" v="180"/>
          <ac:spMkLst>
            <pc:docMk/>
            <pc:sldMk cId="3508002877" sldId="886"/>
            <ac:spMk id="18" creationId="{E022E811-8BBD-ED64-2F0C-BDD8E7692162}"/>
          </ac:spMkLst>
        </pc:spChg>
        <pc:picChg chg="add del mod">
          <ac:chgData name="Lucas, Tania" userId="232b37cb-a817-446c-b5f8-6c2be3ba9e7b" providerId="ADAL" clId="{EEC406BB-9F8F-4568-9459-C8BC7CDADD51}" dt="2023-09-05T13:29:21.691" v="118" actId="478"/>
          <ac:picMkLst>
            <pc:docMk/>
            <pc:sldMk cId="3508002877" sldId="886"/>
            <ac:picMk id="3" creationId="{F2966622-FF8C-2789-796B-9390CC52841E}"/>
          </ac:picMkLst>
        </pc:picChg>
        <pc:picChg chg="del">
          <ac:chgData name="Lucas, Tania" userId="232b37cb-a817-446c-b5f8-6c2be3ba9e7b" providerId="ADAL" clId="{EEC406BB-9F8F-4568-9459-C8BC7CDADD51}" dt="2023-09-05T13:28:37.428" v="115" actId="478"/>
          <ac:picMkLst>
            <pc:docMk/>
            <pc:sldMk cId="3508002877" sldId="886"/>
            <ac:picMk id="4" creationId="{8EA935C1-9C6C-F022-C0E4-089133CC9D96}"/>
          </ac:picMkLst>
        </pc:picChg>
        <pc:picChg chg="add del mod">
          <ac:chgData name="Lucas, Tania" userId="232b37cb-a817-446c-b5f8-6c2be3ba9e7b" providerId="ADAL" clId="{EEC406BB-9F8F-4568-9459-C8BC7CDADD51}" dt="2023-09-05T13:29:28.681" v="121" actId="478"/>
          <ac:picMkLst>
            <pc:docMk/>
            <pc:sldMk cId="3508002877" sldId="886"/>
            <ac:picMk id="7" creationId="{611549E5-F142-94AF-EA7C-715F9017BDFB}"/>
          </ac:picMkLst>
        </pc:picChg>
        <pc:picChg chg="add del mod">
          <ac:chgData name="Lucas, Tania" userId="232b37cb-a817-446c-b5f8-6c2be3ba9e7b" providerId="ADAL" clId="{EEC406BB-9F8F-4568-9459-C8BC7CDADD51}" dt="2023-09-05T13:31:14.829" v="124" actId="478"/>
          <ac:picMkLst>
            <pc:docMk/>
            <pc:sldMk cId="3508002877" sldId="886"/>
            <ac:picMk id="10" creationId="{10DE85C5-E4F9-AD13-2F9E-3F860EF795C2}"/>
          </ac:picMkLst>
        </pc:picChg>
        <pc:picChg chg="add del mod">
          <ac:chgData name="Lucas, Tania" userId="232b37cb-a817-446c-b5f8-6c2be3ba9e7b" providerId="ADAL" clId="{EEC406BB-9F8F-4568-9459-C8BC7CDADD51}" dt="2023-09-05T13:32:07.165" v="127" actId="478"/>
          <ac:picMkLst>
            <pc:docMk/>
            <pc:sldMk cId="3508002877" sldId="886"/>
            <ac:picMk id="12" creationId="{85B8DC29-D1DE-1832-C25F-C11C7FCC4D4F}"/>
          </ac:picMkLst>
        </pc:picChg>
        <pc:picChg chg="add mod">
          <ac:chgData name="Lucas, Tania" userId="232b37cb-a817-446c-b5f8-6c2be3ba9e7b" providerId="ADAL" clId="{EEC406BB-9F8F-4568-9459-C8BC7CDADD51}" dt="2023-09-05T13:33:16.541" v="134" actId="14100"/>
          <ac:picMkLst>
            <pc:docMk/>
            <pc:sldMk cId="3508002877" sldId="886"/>
            <ac:picMk id="14" creationId="{160AD085-1B32-C72A-7D0C-89A48B55C662}"/>
          </ac:picMkLst>
        </pc:picChg>
      </pc:sldChg>
      <pc:sldChg chg="addSp delSp modSp add del mod">
        <pc:chgData name="Lucas, Tania" userId="232b37cb-a817-446c-b5f8-6c2be3ba9e7b" providerId="ADAL" clId="{EEC406BB-9F8F-4568-9459-C8BC7CDADD51}" dt="2023-09-05T13:48:30.642" v="183" actId="478"/>
        <pc:sldMkLst>
          <pc:docMk/>
          <pc:sldMk cId="4189812219" sldId="887"/>
        </pc:sldMkLst>
        <pc:spChg chg="add del mod">
          <ac:chgData name="Lucas, Tania" userId="232b37cb-a817-446c-b5f8-6c2be3ba9e7b" providerId="ADAL" clId="{EEC406BB-9F8F-4568-9459-C8BC7CDADD51}" dt="2023-09-05T13:48:30.642" v="183" actId="478"/>
          <ac:spMkLst>
            <pc:docMk/>
            <pc:sldMk cId="4189812219" sldId="887"/>
            <ac:spMk id="3" creationId="{4D950318-98F0-20D4-9855-362540908551}"/>
          </ac:spMkLst>
        </pc:spChg>
        <pc:spChg chg="add mod">
          <ac:chgData name="Lucas, Tania" userId="232b37cb-a817-446c-b5f8-6c2be3ba9e7b" providerId="ADAL" clId="{EEC406BB-9F8F-4568-9459-C8BC7CDADD51}" dt="2023-09-05T13:48:18.937" v="182"/>
          <ac:spMkLst>
            <pc:docMk/>
            <pc:sldMk cId="4189812219" sldId="887"/>
            <ac:spMk id="6" creationId="{929E6A0B-1E73-CB3B-8AAF-FED0EF3FEF57}"/>
          </ac:spMkLst>
        </pc:spChg>
        <pc:spChg chg="del">
          <ac:chgData name="Lucas, Tania" userId="232b37cb-a817-446c-b5f8-6c2be3ba9e7b" providerId="ADAL" clId="{EEC406BB-9F8F-4568-9459-C8BC7CDADD51}" dt="2023-09-05T13:48:17.433" v="181" actId="478"/>
          <ac:spMkLst>
            <pc:docMk/>
            <pc:sldMk cId="4189812219" sldId="887"/>
            <ac:spMk id="13" creationId="{2417EEE8-2744-4E6B-9672-164EA74542FC}"/>
          </ac:spMkLst>
        </pc:spChg>
      </pc:sldChg>
      <pc:sldChg chg="addSp delSp modSp add mod">
        <pc:chgData name="Lucas, Tania" userId="232b37cb-a817-446c-b5f8-6c2be3ba9e7b" providerId="ADAL" clId="{EEC406BB-9F8F-4568-9459-C8BC7CDADD51}" dt="2023-09-05T13:49:41.720" v="195" actId="20577"/>
        <pc:sldMkLst>
          <pc:docMk/>
          <pc:sldMk cId="1362087839" sldId="888"/>
        </pc:sldMkLst>
        <pc:spChg chg="del">
          <ac:chgData name="Lucas, Tania" userId="232b37cb-a817-446c-b5f8-6c2be3ba9e7b" providerId="ADAL" clId="{EEC406BB-9F8F-4568-9459-C8BC7CDADD51}" dt="2023-09-05T13:49:30.180" v="187" actId="478"/>
          <ac:spMkLst>
            <pc:docMk/>
            <pc:sldMk cId="1362087839" sldId="888"/>
            <ac:spMk id="5" creationId="{AFDC9847-F77F-4E99-A23B-CE73B3E12077}"/>
          </ac:spMkLst>
        </pc:spChg>
        <pc:spChg chg="add del mod">
          <ac:chgData name="Lucas, Tania" userId="232b37cb-a817-446c-b5f8-6c2be3ba9e7b" providerId="ADAL" clId="{EEC406BB-9F8F-4568-9459-C8BC7CDADD51}" dt="2023-09-05T13:49:32.555" v="188" actId="478"/>
          <ac:spMkLst>
            <pc:docMk/>
            <pc:sldMk cId="1362087839" sldId="888"/>
            <ac:spMk id="7" creationId="{D8A22D2B-8472-A46A-16FE-BDB2111DB5FE}"/>
          </ac:spMkLst>
        </pc:spChg>
        <pc:spChg chg="add mod">
          <ac:chgData name="Lucas, Tania" userId="232b37cb-a817-446c-b5f8-6c2be3ba9e7b" providerId="ADAL" clId="{EEC406BB-9F8F-4568-9459-C8BC7CDADD51}" dt="2023-09-05T13:49:41.720" v="195" actId="20577"/>
          <ac:spMkLst>
            <pc:docMk/>
            <pc:sldMk cId="1362087839" sldId="888"/>
            <ac:spMk id="10" creationId="{1395B31F-D68B-22EC-7131-4CD1E4475DFA}"/>
          </ac:spMkLst>
        </pc:spChg>
        <pc:picChg chg="del">
          <ac:chgData name="Lucas, Tania" userId="232b37cb-a817-446c-b5f8-6c2be3ba9e7b" providerId="ADAL" clId="{EEC406BB-9F8F-4568-9459-C8BC7CDADD51}" dt="2023-09-05T13:32:39.912" v="130" actId="478"/>
          <ac:picMkLst>
            <pc:docMk/>
            <pc:sldMk cId="1362087839" sldId="888"/>
            <ac:picMk id="3" creationId="{103F4FAB-98E3-03DA-700F-D66C5A3A4AF9}"/>
          </ac:picMkLst>
        </pc:picChg>
        <pc:picChg chg="add mod">
          <ac:chgData name="Lucas, Tania" userId="232b37cb-a817-446c-b5f8-6c2be3ba9e7b" providerId="ADAL" clId="{EEC406BB-9F8F-4568-9459-C8BC7CDADD51}" dt="2023-09-05T13:33:03.812" v="133" actId="14100"/>
          <ac:picMkLst>
            <pc:docMk/>
            <pc:sldMk cId="1362087839" sldId="888"/>
            <ac:picMk id="4" creationId="{0FEF3AB0-AAA5-13B9-89AE-4CDD2CDF0128}"/>
          </ac:picMkLst>
        </pc:picChg>
      </pc:sldChg>
      <pc:sldChg chg="del">
        <pc:chgData name="Lucas, Tania" userId="232b37cb-a817-446c-b5f8-6c2be3ba9e7b" providerId="ADAL" clId="{EEC406BB-9F8F-4568-9459-C8BC7CDADD51}" dt="2023-09-05T11:02:28.197" v="94" actId="47"/>
        <pc:sldMkLst>
          <pc:docMk/>
          <pc:sldMk cId="1786808451" sldId="888"/>
        </pc:sldMkLst>
      </pc:sldChg>
      <pc:sldChg chg="del">
        <pc:chgData name="Lucas, Tania" userId="232b37cb-a817-446c-b5f8-6c2be3ba9e7b" providerId="ADAL" clId="{EEC406BB-9F8F-4568-9459-C8BC7CDADD51}" dt="2023-09-05T11:02:28.197" v="94" actId="47"/>
        <pc:sldMkLst>
          <pc:docMk/>
          <pc:sldMk cId="3819826954" sldId="889"/>
        </pc:sldMkLst>
      </pc:sldChg>
      <pc:sldChg chg="addSp delSp modSp add mod">
        <pc:chgData name="Lucas, Tania" userId="232b37cb-a817-446c-b5f8-6c2be3ba9e7b" providerId="ADAL" clId="{EEC406BB-9F8F-4568-9459-C8BC7CDADD51}" dt="2023-09-05T13:50:13.706" v="202" actId="20577"/>
        <pc:sldMkLst>
          <pc:docMk/>
          <pc:sldMk cId="4250046926" sldId="889"/>
        </pc:sldMkLst>
        <pc:spChg chg="add del mod">
          <ac:chgData name="Lucas, Tania" userId="232b37cb-a817-446c-b5f8-6c2be3ba9e7b" providerId="ADAL" clId="{EEC406BB-9F8F-4568-9459-C8BC7CDADD51}" dt="2023-09-05T13:50:04.957" v="197" actId="478"/>
          <ac:spMkLst>
            <pc:docMk/>
            <pc:sldMk cId="4250046926" sldId="889"/>
            <ac:spMk id="3" creationId="{13866B1C-2021-C943-5B10-B9666537A79B}"/>
          </ac:spMkLst>
        </pc:spChg>
        <pc:spChg chg="add mod">
          <ac:chgData name="Lucas, Tania" userId="232b37cb-a817-446c-b5f8-6c2be3ba9e7b" providerId="ADAL" clId="{EEC406BB-9F8F-4568-9459-C8BC7CDADD51}" dt="2023-09-05T13:50:13.706" v="202" actId="20577"/>
          <ac:spMkLst>
            <pc:docMk/>
            <pc:sldMk cId="4250046926" sldId="889"/>
            <ac:spMk id="5" creationId="{8FBFCBFA-A43C-474D-86DC-5685E7B83A32}"/>
          </ac:spMkLst>
        </pc:spChg>
        <pc:spChg chg="del">
          <ac:chgData name="Lucas, Tania" userId="232b37cb-a817-446c-b5f8-6c2be3ba9e7b" providerId="ADAL" clId="{EEC406BB-9F8F-4568-9459-C8BC7CDADD51}" dt="2023-09-05T13:50:03.955" v="196" actId="478"/>
          <ac:spMkLst>
            <pc:docMk/>
            <pc:sldMk cId="4250046926" sldId="889"/>
            <ac:spMk id="13" creationId="{2417EEE8-2744-4E6B-9672-164EA74542FC}"/>
          </ac:spMkLst>
        </pc:spChg>
      </pc:sldChg>
      <pc:sldChg chg="addSp delSp modSp add mod">
        <pc:chgData name="Lucas, Tania" userId="232b37cb-a817-446c-b5f8-6c2be3ba9e7b" providerId="ADAL" clId="{EEC406BB-9F8F-4568-9459-C8BC7CDADD51}" dt="2023-09-05T14:20:37.522" v="304" actId="20577"/>
        <pc:sldMkLst>
          <pc:docMk/>
          <pc:sldMk cId="962620980" sldId="890"/>
        </pc:sldMkLst>
        <pc:spChg chg="add del">
          <ac:chgData name="Lucas, Tania" userId="232b37cb-a817-446c-b5f8-6c2be3ba9e7b" providerId="ADAL" clId="{EEC406BB-9F8F-4568-9459-C8BC7CDADD51}" dt="2023-09-05T14:20:27.682" v="298" actId="478"/>
          <ac:spMkLst>
            <pc:docMk/>
            <pc:sldMk cId="962620980" sldId="890"/>
            <ac:spMk id="5" creationId="{AFDC9847-F77F-4E99-A23B-CE73B3E12077}"/>
          </ac:spMkLst>
        </pc:spChg>
        <pc:spChg chg="add del mod">
          <ac:chgData name="Lucas, Tania" userId="232b37cb-a817-446c-b5f8-6c2be3ba9e7b" providerId="ADAL" clId="{EEC406BB-9F8F-4568-9459-C8BC7CDADD51}" dt="2023-09-05T13:55:59.527" v="297" actId="478"/>
          <ac:spMkLst>
            <pc:docMk/>
            <pc:sldMk cId="962620980" sldId="890"/>
            <ac:spMk id="8" creationId="{2046EE26-02F0-0414-2122-E3AA3BD93B74}"/>
          </ac:spMkLst>
        </pc:spChg>
        <pc:spChg chg="add del mod">
          <ac:chgData name="Lucas, Tania" userId="232b37cb-a817-446c-b5f8-6c2be3ba9e7b" providerId="ADAL" clId="{EEC406BB-9F8F-4568-9459-C8BC7CDADD51}" dt="2023-09-05T13:55:57.685" v="295"/>
          <ac:spMkLst>
            <pc:docMk/>
            <pc:sldMk cId="962620980" sldId="890"/>
            <ac:spMk id="10" creationId="{174E2218-2146-3938-A318-CF12F0BE6515}"/>
          </ac:spMkLst>
        </pc:spChg>
        <pc:spChg chg="add del mod">
          <ac:chgData name="Lucas, Tania" userId="232b37cb-a817-446c-b5f8-6c2be3ba9e7b" providerId="ADAL" clId="{EEC406BB-9F8F-4568-9459-C8BC7CDADD51}" dt="2023-09-05T14:20:29.686" v="299" actId="478"/>
          <ac:spMkLst>
            <pc:docMk/>
            <pc:sldMk cId="962620980" sldId="890"/>
            <ac:spMk id="12" creationId="{EE152FB0-5790-4F28-1878-E04E84A2AD93}"/>
          </ac:spMkLst>
        </pc:spChg>
        <pc:spChg chg="add mod">
          <ac:chgData name="Lucas, Tania" userId="232b37cb-a817-446c-b5f8-6c2be3ba9e7b" providerId="ADAL" clId="{EEC406BB-9F8F-4568-9459-C8BC7CDADD51}" dt="2023-09-05T14:20:37.522" v="304" actId="20577"/>
          <ac:spMkLst>
            <pc:docMk/>
            <pc:sldMk cId="962620980" sldId="890"/>
            <ac:spMk id="13" creationId="{DE97D77D-FDEC-B8DF-14C0-F1E4C58B44AD}"/>
          </ac:spMkLst>
        </pc:spChg>
        <pc:picChg chg="del">
          <ac:chgData name="Lucas, Tania" userId="232b37cb-a817-446c-b5f8-6c2be3ba9e7b" providerId="ADAL" clId="{EEC406BB-9F8F-4568-9459-C8BC7CDADD51}" dt="2023-09-05T13:33:52.985" v="135" actId="478"/>
          <ac:picMkLst>
            <pc:docMk/>
            <pc:sldMk cId="962620980" sldId="890"/>
            <ac:picMk id="3" creationId="{7BE96CDC-FED7-B536-5B28-0694C58FD435}"/>
          </ac:picMkLst>
        </pc:picChg>
        <pc:picChg chg="add mod">
          <ac:chgData name="Lucas, Tania" userId="232b37cb-a817-446c-b5f8-6c2be3ba9e7b" providerId="ADAL" clId="{EEC406BB-9F8F-4568-9459-C8BC7CDADD51}" dt="2023-09-05T13:34:01.395" v="138" actId="14100"/>
          <ac:picMkLst>
            <pc:docMk/>
            <pc:sldMk cId="962620980" sldId="890"/>
            <ac:picMk id="4" creationId="{77AF5ECC-4E8F-B535-2EDC-E7354AFC8719}"/>
          </ac:picMkLst>
        </pc:picChg>
      </pc:sldChg>
      <pc:sldChg chg="del">
        <pc:chgData name="Lucas, Tania" userId="232b37cb-a817-446c-b5f8-6c2be3ba9e7b" providerId="ADAL" clId="{EEC406BB-9F8F-4568-9459-C8BC7CDADD51}" dt="2023-09-05T11:02:28.197" v="94" actId="47"/>
        <pc:sldMkLst>
          <pc:docMk/>
          <pc:sldMk cId="3735726321" sldId="890"/>
        </pc:sldMkLst>
      </pc:sldChg>
      <pc:sldChg chg="del">
        <pc:chgData name="Lucas, Tania" userId="232b37cb-a817-446c-b5f8-6c2be3ba9e7b" providerId="ADAL" clId="{EEC406BB-9F8F-4568-9459-C8BC7CDADD51}" dt="2023-09-05T11:02:28.197" v="94" actId="47"/>
        <pc:sldMkLst>
          <pc:docMk/>
          <pc:sldMk cId="2735806121" sldId="891"/>
        </pc:sldMkLst>
      </pc:sldChg>
      <pc:sldChg chg="addSp delSp modSp add mod">
        <pc:chgData name="Lucas, Tania" userId="232b37cb-a817-446c-b5f8-6c2be3ba9e7b" providerId="ADAL" clId="{EEC406BB-9F8F-4568-9459-C8BC7CDADD51}" dt="2023-09-05T13:50:54.590" v="214" actId="20577"/>
        <pc:sldMkLst>
          <pc:docMk/>
          <pc:sldMk cId="3213039269" sldId="891"/>
        </pc:sldMkLst>
        <pc:spChg chg="add del mod">
          <ac:chgData name="Lucas, Tania" userId="232b37cb-a817-446c-b5f8-6c2be3ba9e7b" providerId="ADAL" clId="{EEC406BB-9F8F-4568-9459-C8BC7CDADD51}" dt="2023-09-05T13:50:48.067" v="211" actId="478"/>
          <ac:spMkLst>
            <pc:docMk/>
            <pc:sldMk cId="3213039269" sldId="891"/>
            <ac:spMk id="5" creationId="{F8E8B89A-3CE4-74CC-F058-750ADBB60331}"/>
          </ac:spMkLst>
        </pc:spChg>
        <pc:spChg chg="add mod">
          <ac:chgData name="Lucas, Tania" userId="232b37cb-a817-446c-b5f8-6c2be3ba9e7b" providerId="ADAL" clId="{EEC406BB-9F8F-4568-9459-C8BC7CDADD51}" dt="2023-09-05T13:50:54.590" v="214" actId="20577"/>
          <ac:spMkLst>
            <pc:docMk/>
            <pc:sldMk cId="3213039269" sldId="891"/>
            <ac:spMk id="6" creationId="{FFDEA354-25BD-91BF-2783-FD2EFA43CE19}"/>
          </ac:spMkLst>
        </pc:spChg>
        <pc:spChg chg="del">
          <ac:chgData name="Lucas, Tania" userId="232b37cb-a817-446c-b5f8-6c2be3ba9e7b" providerId="ADAL" clId="{EEC406BB-9F8F-4568-9459-C8BC7CDADD51}" dt="2023-09-05T13:50:46.532" v="210" actId="478"/>
          <ac:spMkLst>
            <pc:docMk/>
            <pc:sldMk cId="3213039269" sldId="891"/>
            <ac:spMk id="13" creationId="{2417EEE8-2744-4E6B-9672-164EA74542FC}"/>
          </ac:spMkLst>
        </pc:spChg>
      </pc:sldChg>
      <pc:sldChg chg="del">
        <pc:chgData name="Lucas, Tania" userId="232b37cb-a817-446c-b5f8-6c2be3ba9e7b" providerId="ADAL" clId="{EEC406BB-9F8F-4568-9459-C8BC7CDADD51}" dt="2023-09-05T11:02:28.197" v="94" actId="47"/>
        <pc:sldMkLst>
          <pc:docMk/>
          <pc:sldMk cId="527172694" sldId="892"/>
        </pc:sldMkLst>
      </pc:sldChg>
      <pc:sldChg chg="addSp delSp modSp add mod">
        <pc:chgData name="Lucas, Tania" userId="232b37cb-a817-446c-b5f8-6c2be3ba9e7b" providerId="ADAL" clId="{EEC406BB-9F8F-4568-9459-C8BC7CDADD51}" dt="2023-09-05T14:20:54.629" v="311" actId="20577"/>
        <pc:sldMkLst>
          <pc:docMk/>
          <pc:sldMk cId="3567289534" sldId="892"/>
        </pc:sldMkLst>
        <pc:spChg chg="del">
          <ac:chgData name="Lucas, Tania" userId="232b37cb-a817-446c-b5f8-6c2be3ba9e7b" providerId="ADAL" clId="{EEC406BB-9F8F-4568-9459-C8BC7CDADD51}" dt="2023-09-05T14:20:45.635" v="305" actId="478"/>
          <ac:spMkLst>
            <pc:docMk/>
            <pc:sldMk cId="3567289534" sldId="892"/>
            <ac:spMk id="5" creationId="{AFDC9847-F77F-4E99-A23B-CE73B3E12077}"/>
          </ac:spMkLst>
        </pc:spChg>
        <pc:spChg chg="add del mod">
          <ac:chgData name="Lucas, Tania" userId="232b37cb-a817-446c-b5f8-6c2be3ba9e7b" providerId="ADAL" clId="{EEC406BB-9F8F-4568-9459-C8BC7CDADD51}" dt="2023-09-05T14:20:47.226" v="306" actId="478"/>
          <ac:spMkLst>
            <pc:docMk/>
            <pc:sldMk cId="3567289534" sldId="892"/>
            <ac:spMk id="8" creationId="{486C87C6-C008-8F6D-7663-0833DD36D316}"/>
          </ac:spMkLst>
        </pc:spChg>
        <pc:spChg chg="add mod">
          <ac:chgData name="Lucas, Tania" userId="232b37cb-a817-446c-b5f8-6c2be3ba9e7b" providerId="ADAL" clId="{EEC406BB-9F8F-4568-9459-C8BC7CDADD51}" dt="2023-09-05T14:20:54.629" v="311" actId="20577"/>
          <ac:spMkLst>
            <pc:docMk/>
            <pc:sldMk cId="3567289534" sldId="892"/>
            <ac:spMk id="10" creationId="{C90B0574-0062-E9A2-4122-F3C203A04043}"/>
          </ac:spMkLst>
        </pc:spChg>
        <pc:picChg chg="del">
          <ac:chgData name="Lucas, Tania" userId="232b37cb-a817-446c-b5f8-6c2be3ba9e7b" providerId="ADAL" clId="{EEC406BB-9F8F-4568-9459-C8BC7CDADD51}" dt="2023-09-05T13:34:35.957" v="139" actId="478"/>
          <ac:picMkLst>
            <pc:docMk/>
            <pc:sldMk cId="3567289534" sldId="892"/>
            <ac:picMk id="3" creationId="{1C4D08DF-AAE4-A45A-D931-7AC9C3017DA9}"/>
          </ac:picMkLst>
        </pc:picChg>
        <pc:picChg chg="add mod">
          <ac:chgData name="Lucas, Tania" userId="232b37cb-a817-446c-b5f8-6c2be3ba9e7b" providerId="ADAL" clId="{EEC406BB-9F8F-4568-9459-C8BC7CDADD51}" dt="2023-09-05T13:34:46.016" v="142" actId="14100"/>
          <ac:picMkLst>
            <pc:docMk/>
            <pc:sldMk cId="3567289534" sldId="892"/>
            <ac:picMk id="4" creationId="{370490EA-6C9D-8D60-63A1-7975F125BBD7}"/>
          </ac:picMkLst>
        </pc:picChg>
      </pc:sldChg>
      <pc:sldChg chg="addSp delSp modSp add mod">
        <pc:chgData name="Lucas, Tania" userId="232b37cb-a817-446c-b5f8-6c2be3ba9e7b" providerId="ADAL" clId="{EEC406BB-9F8F-4568-9459-C8BC7CDADD51}" dt="2023-09-05T13:51:29.034" v="226" actId="20577"/>
        <pc:sldMkLst>
          <pc:docMk/>
          <pc:sldMk cId="741100797" sldId="893"/>
        </pc:sldMkLst>
        <pc:spChg chg="add del mod">
          <ac:chgData name="Lucas, Tania" userId="232b37cb-a817-446c-b5f8-6c2be3ba9e7b" providerId="ADAL" clId="{EEC406BB-9F8F-4568-9459-C8BC7CDADD51}" dt="2023-09-05T13:51:22.756" v="221" actId="478"/>
          <ac:spMkLst>
            <pc:docMk/>
            <pc:sldMk cId="741100797" sldId="893"/>
            <ac:spMk id="5" creationId="{88BEDAAD-AFAB-45B8-12FD-94210943FF86}"/>
          </ac:spMkLst>
        </pc:spChg>
        <pc:spChg chg="add mod">
          <ac:chgData name="Lucas, Tania" userId="232b37cb-a817-446c-b5f8-6c2be3ba9e7b" providerId="ADAL" clId="{EEC406BB-9F8F-4568-9459-C8BC7CDADD51}" dt="2023-09-05T13:51:29.034" v="226" actId="20577"/>
          <ac:spMkLst>
            <pc:docMk/>
            <pc:sldMk cId="741100797" sldId="893"/>
            <ac:spMk id="6" creationId="{45CFB623-B778-7637-66B1-DDF64387821F}"/>
          </ac:spMkLst>
        </pc:spChg>
        <pc:spChg chg="del">
          <ac:chgData name="Lucas, Tania" userId="232b37cb-a817-446c-b5f8-6c2be3ba9e7b" providerId="ADAL" clId="{EEC406BB-9F8F-4568-9459-C8BC7CDADD51}" dt="2023-09-05T13:51:17.636" v="220" actId="478"/>
          <ac:spMkLst>
            <pc:docMk/>
            <pc:sldMk cId="741100797" sldId="893"/>
            <ac:spMk id="13" creationId="{2417EEE8-2744-4E6B-9672-164EA74542FC}"/>
          </ac:spMkLst>
        </pc:spChg>
      </pc:sldChg>
      <pc:sldChg chg="del">
        <pc:chgData name="Lucas, Tania" userId="232b37cb-a817-446c-b5f8-6c2be3ba9e7b" providerId="ADAL" clId="{EEC406BB-9F8F-4568-9459-C8BC7CDADD51}" dt="2023-09-05T11:02:28.197" v="94" actId="47"/>
        <pc:sldMkLst>
          <pc:docMk/>
          <pc:sldMk cId="1691348438" sldId="893"/>
        </pc:sldMkLst>
      </pc:sldChg>
      <pc:sldChg chg="del">
        <pc:chgData name="Lucas, Tania" userId="232b37cb-a817-446c-b5f8-6c2be3ba9e7b" providerId="ADAL" clId="{EEC406BB-9F8F-4568-9459-C8BC7CDADD51}" dt="2023-09-05T11:02:28.197" v="94" actId="47"/>
        <pc:sldMkLst>
          <pc:docMk/>
          <pc:sldMk cId="1180338063" sldId="894"/>
        </pc:sldMkLst>
      </pc:sldChg>
      <pc:sldChg chg="addSp delSp modSp add del mod">
        <pc:chgData name="Lucas, Tania" userId="232b37cb-a817-446c-b5f8-6c2be3ba9e7b" providerId="ADAL" clId="{EEC406BB-9F8F-4568-9459-C8BC7CDADD51}" dt="2023-09-05T14:21:09.837" v="318" actId="20577"/>
        <pc:sldMkLst>
          <pc:docMk/>
          <pc:sldMk cId="1650304690" sldId="894"/>
        </pc:sldMkLst>
        <pc:spChg chg="del">
          <ac:chgData name="Lucas, Tania" userId="232b37cb-a817-446c-b5f8-6c2be3ba9e7b" providerId="ADAL" clId="{EEC406BB-9F8F-4568-9459-C8BC7CDADD51}" dt="2023-09-05T14:21:01.429" v="312" actId="478"/>
          <ac:spMkLst>
            <pc:docMk/>
            <pc:sldMk cId="1650304690" sldId="894"/>
            <ac:spMk id="5" creationId="{AFDC9847-F77F-4E99-A23B-CE73B3E12077}"/>
          </ac:spMkLst>
        </pc:spChg>
        <pc:spChg chg="add del mod">
          <ac:chgData name="Lucas, Tania" userId="232b37cb-a817-446c-b5f8-6c2be3ba9e7b" providerId="ADAL" clId="{EEC406BB-9F8F-4568-9459-C8BC7CDADD51}" dt="2023-09-05T14:21:02.447" v="313" actId="478"/>
          <ac:spMkLst>
            <pc:docMk/>
            <pc:sldMk cId="1650304690" sldId="894"/>
            <ac:spMk id="8" creationId="{5056B3C2-4955-0733-DD93-4C1606E905A6}"/>
          </ac:spMkLst>
        </pc:spChg>
        <pc:spChg chg="add mod">
          <ac:chgData name="Lucas, Tania" userId="232b37cb-a817-446c-b5f8-6c2be3ba9e7b" providerId="ADAL" clId="{EEC406BB-9F8F-4568-9459-C8BC7CDADD51}" dt="2023-09-05T14:21:09.837" v="318" actId="20577"/>
          <ac:spMkLst>
            <pc:docMk/>
            <pc:sldMk cId="1650304690" sldId="894"/>
            <ac:spMk id="10" creationId="{9516192E-6CB2-0443-8963-8A12CE3C94D9}"/>
          </ac:spMkLst>
        </pc:spChg>
        <pc:picChg chg="del">
          <ac:chgData name="Lucas, Tania" userId="232b37cb-a817-446c-b5f8-6c2be3ba9e7b" providerId="ADAL" clId="{EEC406BB-9F8F-4568-9459-C8BC7CDADD51}" dt="2023-09-05T13:36:01.661" v="145" actId="478"/>
          <ac:picMkLst>
            <pc:docMk/>
            <pc:sldMk cId="1650304690" sldId="894"/>
            <ac:picMk id="3" creationId="{9F0E2964-B20D-74FB-6DD0-72266B46AB35}"/>
          </ac:picMkLst>
        </pc:picChg>
        <pc:picChg chg="add mod">
          <ac:chgData name="Lucas, Tania" userId="232b37cb-a817-446c-b5f8-6c2be3ba9e7b" providerId="ADAL" clId="{EEC406BB-9F8F-4568-9459-C8BC7CDADD51}" dt="2023-09-05T13:36:13.146" v="148" actId="14100"/>
          <ac:picMkLst>
            <pc:docMk/>
            <pc:sldMk cId="1650304690" sldId="894"/>
            <ac:picMk id="4" creationId="{85866CFB-6E9E-D1F5-5CF8-E88C7F6BBD82}"/>
          </ac:picMkLst>
        </pc:picChg>
      </pc:sldChg>
      <pc:sldChg chg="del">
        <pc:chgData name="Lucas, Tania" userId="232b37cb-a817-446c-b5f8-6c2be3ba9e7b" providerId="ADAL" clId="{EEC406BB-9F8F-4568-9459-C8BC7CDADD51}" dt="2023-09-05T11:02:28.197" v="94" actId="47"/>
        <pc:sldMkLst>
          <pc:docMk/>
          <pc:sldMk cId="190287414" sldId="895"/>
        </pc:sldMkLst>
      </pc:sldChg>
      <pc:sldChg chg="addSp delSp modSp add mod">
        <pc:chgData name="Lucas, Tania" userId="232b37cb-a817-446c-b5f8-6c2be3ba9e7b" providerId="ADAL" clId="{EEC406BB-9F8F-4568-9459-C8BC7CDADD51}" dt="2023-09-05T13:52:05.831" v="238" actId="20577"/>
        <pc:sldMkLst>
          <pc:docMk/>
          <pc:sldMk cId="506544968" sldId="895"/>
        </pc:sldMkLst>
        <pc:spChg chg="add del mod">
          <ac:chgData name="Lucas, Tania" userId="232b37cb-a817-446c-b5f8-6c2be3ba9e7b" providerId="ADAL" clId="{EEC406BB-9F8F-4568-9459-C8BC7CDADD51}" dt="2023-09-05T13:52:01.566" v="235" actId="478"/>
          <ac:spMkLst>
            <pc:docMk/>
            <pc:sldMk cId="506544968" sldId="895"/>
            <ac:spMk id="5" creationId="{58299721-E3D4-78D0-0B71-26927CE9DB01}"/>
          </ac:spMkLst>
        </pc:spChg>
        <pc:spChg chg="add mod">
          <ac:chgData name="Lucas, Tania" userId="232b37cb-a817-446c-b5f8-6c2be3ba9e7b" providerId="ADAL" clId="{EEC406BB-9F8F-4568-9459-C8BC7CDADD51}" dt="2023-09-05T13:52:05.831" v="238" actId="20577"/>
          <ac:spMkLst>
            <pc:docMk/>
            <pc:sldMk cId="506544968" sldId="895"/>
            <ac:spMk id="6" creationId="{F19C03D2-B76B-188B-A7BC-0361872083F3}"/>
          </ac:spMkLst>
        </pc:spChg>
        <pc:spChg chg="del">
          <ac:chgData name="Lucas, Tania" userId="232b37cb-a817-446c-b5f8-6c2be3ba9e7b" providerId="ADAL" clId="{EEC406BB-9F8F-4568-9459-C8BC7CDADD51}" dt="2023-09-05T13:51:57.821" v="234" actId="478"/>
          <ac:spMkLst>
            <pc:docMk/>
            <pc:sldMk cId="506544968" sldId="895"/>
            <ac:spMk id="13" creationId="{2417EEE8-2744-4E6B-9672-164EA74542FC}"/>
          </ac:spMkLst>
        </pc:spChg>
      </pc:sldChg>
      <pc:sldChg chg="addSp delSp modSp add mod">
        <pc:chgData name="Lucas, Tania" userId="232b37cb-a817-446c-b5f8-6c2be3ba9e7b" providerId="ADAL" clId="{EEC406BB-9F8F-4568-9459-C8BC7CDADD51}" dt="2023-09-05T14:21:21.031" v="326" actId="20577"/>
        <pc:sldMkLst>
          <pc:docMk/>
          <pc:sldMk cId="2379249322" sldId="896"/>
        </pc:sldMkLst>
        <pc:spChg chg="del">
          <ac:chgData name="Lucas, Tania" userId="232b37cb-a817-446c-b5f8-6c2be3ba9e7b" providerId="ADAL" clId="{EEC406BB-9F8F-4568-9459-C8BC7CDADD51}" dt="2023-09-05T14:21:14.830" v="319" actId="478"/>
          <ac:spMkLst>
            <pc:docMk/>
            <pc:sldMk cId="2379249322" sldId="896"/>
            <ac:spMk id="5" creationId="{AFDC9847-F77F-4E99-A23B-CE73B3E12077}"/>
          </ac:spMkLst>
        </pc:spChg>
        <pc:spChg chg="add del mod">
          <ac:chgData name="Lucas, Tania" userId="232b37cb-a817-446c-b5f8-6c2be3ba9e7b" providerId="ADAL" clId="{EEC406BB-9F8F-4568-9459-C8BC7CDADD51}" dt="2023-09-05T14:21:15.648" v="320" actId="478"/>
          <ac:spMkLst>
            <pc:docMk/>
            <pc:sldMk cId="2379249322" sldId="896"/>
            <ac:spMk id="8" creationId="{B4DB71A4-43BB-A508-7A51-8250A693B6C1}"/>
          </ac:spMkLst>
        </pc:spChg>
        <pc:spChg chg="add mod">
          <ac:chgData name="Lucas, Tania" userId="232b37cb-a817-446c-b5f8-6c2be3ba9e7b" providerId="ADAL" clId="{EEC406BB-9F8F-4568-9459-C8BC7CDADD51}" dt="2023-09-05T14:21:21.031" v="326" actId="20577"/>
          <ac:spMkLst>
            <pc:docMk/>
            <pc:sldMk cId="2379249322" sldId="896"/>
            <ac:spMk id="10" creationId="{5ECB0DED-1ACF-16DD-1EA1-ACC38C9C520E}"/>
          </ac:spMkLst>
        </pc:spChg>
        <pc:picChg chg="del">
          <ac:chgData name="Lucas, Tania" userId="232b37cb-a817-446c-b5f8-6c2be3ba9e7b" providerId="ADAL" clId="{EEC406BB-9F8F-4568-9459-C8BC7CDADD51}" dt="2023-09-05T13:36:37.701" v="149" actId="478"/>
          <ac:picMkLst>
            <pc:docMk/>
            <pc:sldMk cId="2379249322" sldId="896"/>
            <ac:picMk id="3" creationId="{85E2968D-829D-7078-9AB7-A1A10E72E64E}"/>
          </ac:picMkLst>
        </pc:picChg>
        <pc:picChg chg="add mod">
          <ac:chgData name="Lucas, Tania" userId="232b37cb-a817-446c-b5f8-6c2be3ba9e7b" providerId="ADAL" clId="{EEC406BB-9F8F-4568-9459-C8BC7CDADD51}" dt="2023-09-05T13:36:58.543" v="152" actId="14100"/>
          <ac:picMkLst>
            <pc:docMk/>
            <pc:sldMk cId="2379249322" sldId="896"/>
            <ac:picMk id="4" creationId="{38147664-41E4-DFC0-7145-D4578B823FD9}"/>
          </ac:picMkLst>
        </pc:picChg>
      </pc:sldChg>
      <pc:sldChg chg="del">
        <pc:chgData name="Lucas, Tania" userId="232b37cb-a817-446c-b5f8-6c2be3ba9e7b" providerId="ADAL" clId="{EEC406BB-9F8F-4568-9459-C8BC7CDADD51}" dt="2023-09-05T11:02:28.197" v="94" actId="47"/>
        <pc:sldMkLst>
          <pc:docMk/>
          <pc:sldMk cId="2628029645" sldId="896"/>
        </pc:sldMkLst>
      </pc:sldChg>
      <pc:sldChg chg="addSp delSp modSp add mod">
        <pc:chgData name="Lucas, Tania" userId="232b37cb-a817-446c-b5f8-6c2be3ba9e7b" providerId="ADAL" clId="{EEC406BB-9F8F-4568-9459-C8BC7CDADD51}" dt="2023-09-05T13:52:34.672" v="251" actId="20577"/>
        <pc:sldMkLst>
          <pc:docMk/>
          <pc:sldMk cId="159519850" sldId="897"/>
        </pc:sldMkLst>
        <pc:spChg chg="add del mod">
          <ac:chgData name="Lucas, Tania" userId="232b37cb-a817-446c-b5f8-6c2be3ba9e7b" providerId="ADAL" clId="{EEC406BB-9F8F-4568-9459-C8BC7CDADD51}" dt="2023-09-05T13:52:28.916" v="245" actId="478"/>
          <ac:spMkLst>
            <pc:docMk/>
            <pc:sldMk cId="159519850" sldId="897"/>
            <ac:spMk id="5" creationId="{811E86C9-EFD3-19FE-92F7-B6C36A51E514}"/>
          </ac:spMkLst>
        </pc:spChg>
        <pc:spChg chg="add mod">
          <ac:chgData name="Lucas, Tania" userId="232b37cb-a817-446c-b5f8-6c2be3ba9e7b" providerId="ADAL" clId="{EEC406BB-9F8F-4568-9459-C8BC7CDADD51}" dt="2023-09-05T13:52:34.672" v="251" actId="20577"/>
          <ac:spMkLst>
            <pc:docMk/>
            <pc:sldMk cId="159519850" sldId="897"/>
            <ac:spMk id="6" creationId="{A61E8254-5924-8B62-E6C0-069293B1B282}"/>
          </ac:spMkLst>
        </pc:spChg>
        <pc:spChg chg="del">
          <ac:chgData name="Lucas, Tania" userId="232b37cb-a817-446c-b5f8-6c2be3ba9e7b" providerId="ADAL" clId="{EEC406BB-9F8F-4568-9459-C8BC7CDADD51}" dt="2023-09-05T13:52:27.927" v="244" actId="478"/>
          <ac:spMkLst>
            <pc:docMk/>
            <pc:sldMk cId="159519850" sldId="897"/>
            <ac:spMk id="13" creationId="{2417EEE8-2744-4E6B-9672-164EA74542FC}"/>
          </ac:spMkLst>
        </pc:spChg>
      </pc:sldChg>
      <pc:sldChg chg="del">
        <pc:chgData name="Lucas, Tania" userId="232b37cb-a817-446c-b5f8-6c2be3ba9e7b" providerId="ADAL" clId="{EEC406BB-9F8F-4568-9459-C8BC7CDADD51}" dt="2023-09-05T11:02:28.197" v="94" actId="47"/>
        <pc:sldMkLst>
          <pc:docMk/>
          <pc:sldMk cId="3743488508" sldId="897"/>
        </pc:sldMkLst>
      </pc:sldChg>
      <pc:sldChg chg="del">
        <pc:chgData name="Lucas, Tania" userId="232b37cb-a817-446c-b5f8-6c2be3ba9e7b" providerId="ADAL" clId="{EEC406BB-9F8F-4568-9459-C8BC7CDADD51}" dt="2023-09-05T11:02:28.197" v="94" actId="47"/>
        <pc:sldMkLst>
          <pc:docMk/>
          <pc:sldMk cId="966841977" sldId="898"/>
        </pc:sldMkLst>
      </pc:sldChg>
      <pc:sldChg chg="addSp delSp modSp add mod">
        <pc:chgData name="Lucas, Tania" userId="232b37cb-a817-446c-b5f8-6c2be3ba9e7b" providerId="ADAL" clId="{EEC406BB-9F8F-4568-9459-C8BC7CDADD51}" dt="2023-09-05T14:21:51.385" v="352" actId="20577"/>
        <pc:sldMkLst>
          <pc:docMk/>
          <pc:sldMk cId="1657993339" sldId="898"/>
        </pc:sldMkLst>
        <pc:spChg chg="del">
          <ac:chgData name="Lucas, Tania" userId="232b37cb-a817-446c-b5f8-6c2be3ba9e7b" providerId="ADAL" clId="{EEC406BB-9F8F-4568-9459-C8BC7CDADD51}" dt="2023-09-05T14:21:31.753" v="327" actId="478"/>
          <ac:spMkLst>
            <pc:docMk/>
            <pc:sldMk cId="1657993339" sldId="898"/>
            <ac:spMk id="5" creationId="{AFDC9847-F77F-4E99-A23B-CE73B3E12077}"/>
          </ac:spMkLst>
        </pc:spChg>
        <pc:spChg chg="add del mod">
          <ac:chgData name="Lucas, Tania" userId="232b37cb-a817-446c-b5f8-6c2be3ba9e7b" providerId="ADAL" clId="{EEC406BB-9F8F-4568-9459-C8BC7CDADD51}" dt="2023-09-05T14:21:32.648" v="328" actId="478"/>
          <ac:spMkLst>
            <pc:docMk/>
            <pc:sldMk cId="1657993339" sldId="898"/>
            <ac:spMk id="11" creationId="{6DE112EB-B2DE-D7C6-B63B-AB61043594E6}"/>
          </ac:spMkLst>
        </pc:spChg>
        <pc:spChg chg="add mod">
          <ac:chgData name="Lucas, Tania" userId="232b37cb-a817-446c-b5f8-6c2be3ba9e7b" providerId="ADAL" clId="{EEC406BB-9F8F-4568-9459-C8BC7CDADD51}" dt="2023-09-05T14:21:51.385" v="352" actId="20577"/>
          <ac:spMkLst>
            <pc:docMk/>
            <pc:sldMk cId="1657993339" sldId="898"/>
            <ac:spMk id="12" creationId="{64355851-9057-7D99-157F-6A6D9FC151B9}"/>
          </ac:spMkLst>
        </pc:spChg>
        <pc:picChg chg="del">
          <ac:chgData name="Lucas, Tania" userId="232b37cb-a817-446c-b5f8-6c2be3ba9e7b" providerId="ADAL" clId="{EEC406BB-9F8F-4568-9459-C8BC7CDADD51}" dt="2023-09-05T13:37:46.486" v="153" actId="478"/>
          <ac:picMkLst>
            <pc:docMk/>
            <pc:sldMk cId="1657993339" sldId="898"/>
            <ac:picMk id="3" creationId="{2793F09D-6BC0-A722-88E9-54D7F8E7F270}"/>
          </ac:picMkLst>
        </pc:picChg>
        <pc:picChg chg="add mod">
          <ac:chgData name="Lucas, Tania" userId="232b37cb-a817-446c-b5f8-6c2be3ba9e7b" providerId="ADAL" clId="{EEC406BB-9F8F-4568-9459-C8BC7CDADD51}" dt="2023-09-05T13:38:46.560" v="166" actId="1035"/>
          <ac:picMkLst>
            <pc:docMk/>
            <pc:sldMk cId="1657993339" sldId="898"/>
            <ac:picMk id="4" creationId="{C3B0E5E8-C26A-3B15-A467-529904988EF5}"/>
          </ac:picMkLst>
        </pc:picChg>
        <pc:picChg chg="del">
          <ac:chgData name="Lucas, Tania" userId="232b37cb-a817-446c-b5f8-6c2be3ba9e7b" providerId="ADAL" clId="{EEC406BB-9F8F-4568-9459-C8BC7CDADD51}" dt="2023-09-05T13:38:33.938" v="157" actId="478"/>
          <ac:picMkLst>
            <pc:docMk/>
            <pc:sldMk cId="1657993339" sldId="898"/>
            <ac:picMk id="6" creationId="{026BD23F-FA22-7266-0D0E-9E1807C187A5}"/>
          </ac:picMkLst>
        </pc:picChg>
        <pc:picChg chg="add mod">
          <ac:chgData name="Lucas, Tania" userId="232b37cb-a817-446c-b5f8-6c2be3ba9e7b" providerId="ADAL" clId="{EEC406BB-9F8F-4568-9459-C8BC7CDADD51}" dt="2023-09-05T13:39:02.095" v="168" actId="1076"/>
          <ac:picMkLst>
            <pc:docMk/>
            <pc:sldMk cId="1657993339" sldId="898"/>
            <ac:picMk id="8" creationId="{64FE4A9D-C389-F14A-C866-CB981CA1E9A5}"/>
          </ac:picMkLst>
        </pc:picChg>
      </pc:sldChg>
      <pc:sldChg chg="addSp delSp modSp add mod">
        <pc:chgData name="Lucas, Tania" userId="232b37cb-a817-446c-b5f8-6c2be3ba9e7b" providerId="ADAL" clId="{EEC406BB-9F8F-4568-9459-C8BC7CDADD51}" dt="2023-09-05T13:53:20.620" v="266" actId="20577"/>
        <pc:sldMkLst>
          <pc:docMk/>
          <pc:sldMk cId="48362042" sldId="899"/>
        </pc:sldMkLst>
        <pc:spChg chg="add del mod">
          <ac:chgData name="Lucas, Tania" userId="232b37cb-a817-446c-b5f8-6c2be3ba9e7b" providerId="ADAL" clId="{EEC406BB-9F8F-4568-9459-C8BC7CDADD51}" dt="2023-09-05T13:53:11.126" v="261" actId="478"/>
          <ac:spMkLst>
            <pc:docMk/>
            <pc:sldMk cId="48362042" sldId="899"/>
            <ac:spMk id="5" creationId="{5642B51E-74B9-83C4-BF01-A13EFF8213D4}"/>
          </ac:spMkLst>
        </pc:spChg>
        <pc:spChg chg="add mod">
          <ac:chgData name="Lucas, Tania" userId="232b37cb-a817-446c-b5f8-6c2be3ba9e7b" providerId="ADAL" clId="{EEC406BB-9F8F-4568-9459-C8BC7CDADD51}" dt="2023-09-05T13:53:20.620" v="266" actId="20577"/>
          <ac:spMkLst>
            <pc:docMk/>
            <pc:sldMk cId="48362042" sldId="899"/>
            <ac:spMk id="6" creationId="{34C82688-CA5A-E8AA-3AB8-30EE3426EDA0}"/>
          </ac:spMkLst>
        </pc:spChg>
        <pc:spChg chg="del">
          <ac:chgData name="Lucas, Tania" userId="232b37cb-a817-446c-b5f8-6c2be3ba9e7b" providerId="ADAL" clId="{EEC406BB-9F8F-4568-9459-C8BC7CDADD51}" dt="2023-09-05T13:53:09.940" v="260" actId="478"/>
          <ac:spMkLst>
            <pc:docMk/>
            <pc:sldMk cId="48362042" sldId="899"/>
            <ac:spMk id="13" creationId="{2417EEE8-2744-4E6B-9672-164EA74542FC}"/>
          </ac:spMkLst>
        </pc:spChg>
      </pc:sldChg>
      <pc:sldChg chg="del">
        <pc:chgData name="Lucas, Tania" userId="232b37cb-a817-446c-b5f8-6c2be3ba9e7b" providerId="ADAL" clId="{EEC406BB-9F8F-4568-9459-C8BC7CDADD51}" dt="2023-09-05T11:02:28.197" v="94" actId="47"/>
        <pc:sldMkLst>
          <pc:docMk/>
          <pc:sldMk cId="2126113729" sldId="899"/>
        </pc:sldMkLst>
      </pc:sldChg>
      <pc:sldChg chg="del">
        <pc:chgData name="Lucas, Tania" userId="232b37cb-a817-446c-b5f8-6c2be3ba9e7b" providerId="ADAL" clId="{EEC406BB-9F8F-4568-9459-C8BC7CDADD51}" dt="2023-09-05T11:02:28.197" v="94" actId="47"/>
        <pc:sldMkLst>
          <pc:docMk/>
          <pc:sldMk cId="643661820" sldId="900"/>
        </pc:sldMkLst>
      </pc:sldChg>
      <pc:sldChg chg="addSp delSp modSp add mod">
        <pc:chgData name="Lucas, Tania" userId="232b37cb-a817-446c-b5f8-6c2be3ba9e7b" providerId="ADAL" clId="{EEC406BB-9F8F-4568-9459-C8BC7CDADD51}" dt="2023-09-05T14:22:32.054" v="366" actId="20577"/>
        <pc:sldMkLst>
          <pc:docMk/>
          <pc:sldMk cId="3367013268" sldId="900"/>
        </pc:sldMkLst>
        <pc:spChg chg="del">
          <ac:chgData name="Lucas, Tania" userId="232b37cb-a817-446c-b5f8-6c2be3ba9e7b" providerId="ADAL" clId="{EEC406BB-9F8F-4568-9459-C8BC7CDADD51}" dt="2023-09-05T14:22:22.691" v="360" actId="478"/>
          <ac:spMkLst>
            <pc:docMk/>
            <pc:sldMk cId="3367013268" sldId="900"/>
            <ac:spMk id="5" creationId="{AFDC9847-F77F-4E99-A23B-CE73B3E12077}"/>
          </ac:spMkLst>
        </pc:spChg>
        <pc:spChg chg="add del mod">
          <ac:chgData name="Lucas, Tania" userId="232b37cb-a817-446c-b5f8-6c2be3ba9e7b" providerId="ADAL" clId="{EEC406BB-9F8F-4568-9459-C8BC7CDADD51}" dt="2023-09-05T14:22:23.732" v="361" actId="478"/>
          <ac:spMkLst>
            <pc:docMk/>
            <pc:sldMk cId="3367013268" sldId="900"/>
            <ac:spMk id="10" creationId="{24F0742A-EE5D-40DA-EC66-B130EA93FA60}"/>
          </ac:spMkLst>
        </pc:spChg>
        <pc:spChg chg="add mod">
          <ac:chgData name="Lucas, Tania" userId="232b37cb-a817-446c-b5f8-6c2be3ba9e7b" providerId="ADAL" clId="{EEC406BB-9F8F-4568-9459-C8BC7CDADD51}" dt="2023-09-05T14:22:32.054" v="366" actId="20577"/>
          <ac:spMkLst>
            <pc:docMk/>
            <pc:sldMk cId="3367013268" sldId="900"/>
            <ac:spMk id="11" creationId="{C2A1F167-F0D7-DE1B-C652-A707ECF9489E}"/>
          </ac:spMkLst>
        </pc:spChg>
        <pc:picChg chg="del">
          <ac:chgData name="Lucas, Tania" userId="232b37cb-a817-446c-b5f8-6c2be3ba9e7b" providerId="ADAL" clId="{EEC406BB-9F8F-4568-9459-C8BC7CDADD51}" dt="2023-09-05T13:39:51.445" v="169" actId="478"/>
          <ac:picMkLst>
            <pc:docMk/>
            <pc:sldMk cId="3367013268" sldId="900"/>
            <ac:picMk id="3" creationId="{874C0117-4503-750F-7031-1857D73A25E4}"/>
          </ac:picMkLst>
        </pc:picChg>
        <pc:picChg chg="add mod">
          <ac:chgData name="Lucas, Tania" userId="232b37cb-a817-446c-b5f8-6c2be3ba9e7b" providerId="ADAL" clId="{EEC406BB-9F8F-4568-9459-C8BC7CDADD51}" dt="2023-09-05T13:40:08.575" v="172" actId="14100"/>
          <ac:picMkLst>
            <pc:docMk/>
            <pc:sldMk cId="3367013268" sldId="900"/>
            <ac:picMk id="4" creationId="{0783A6B1-EB27-2AF0-29E2-8AF66EB8E84C}"/>
          </ac:picMkLst>
        </pc:picChg>
      </pc:sldChg>
      <pc:sldChg chg="addSp delSp modSp add mod">
        <pc:chgData name="Lucas, Tania" userId="232b37cb-a817-446c-b5f8-6c2be3ba9e7b" providerId="ADAL" clId="{EEC406BB-9F8F-4568-9459-C8BC7CDADD51}" dt="2023-09-05T13:53:58.234" v="280" actId="20577"/>
        <pc:sldMkLst>
          <pc:docMk/>
          <pc:sldMk cId="914099638" sldId="901"/>
        </pc:sldMkLst>
        <pc:spChg chg="add del mod">
          <ac:chgData name="Lucas, Tania" userId="232b37cb-a817-446c-b5f8-6c2be3ba9e7b" providerId="ADAL" clId="{EEC406BB-9F8F-4568-9459-C8BC7CDADD51}" dt="2023-09-05T13:53:45.264" v="275" actId="478"/>
          <ac:spMkLst>
            <pc:docMk/>
            <pc:sldMk cId="914099638" sldId="901"/>
            <ac:spMk id="5" creationId="{70ABD65A-950E-C7FF-A724-AD9045846A27}"/>
          </ac:spMkLst>
        </pc:spChg>
        <pc:spChg chg="add mod">
          <ac:chgData name="Lucas, Tania" userId="232b37cb-a817-446c-b5f8-6c2be3ba9e7b" providerId="ADAL" clId="{EEC406BB-9F8F-4568-9459-C8BC7CDADD51}" dt="2023-09-05T13:53:58.234" v="280" actId="20577"/>
          <ac:spMkLst>
            <pc:docMk/>
            <pc:sldMk cId="914099638" sldId="901"/>
            <ac:spMk id="6" creationId="{5499FE8C-071A-E5E8-3C6C-DC4D3B2C7307}"/>
          </ac:spMkLst>
        </pc:spChg>
        <pc:spChg chg="del">
          <ac:chgData name="Lucas, Tania" userId="232b37cb-a817-446c-b5f8-6c2be3ba9e7b" providerId="ADAL" clId="{EEC406BB-9F8F-4568-9459-C8BC7CDADD51}" dt="2023-09-05T13:53:43.559" v="274" actId="478"/>
          <ac:spMkLst>
            <pc:docMk/>
            <pc:sldMk cId="914099638" sldId="901"/>
            <ac:spMk id="13" creationId="{2417EEE8-2744-4E6B-9672-164EA74542FC}"/>
          </ac:spMkLst>
        </pc:spChg>
      </pc:sldChg>
      <pc:sldChg chg="del">
        <pc:chgData name="Lucas, Tania" userId="232b37cb-a817-446c-b5f8-6c2be3ba9e7b" providerId="ADAL" clId="{EEC406BB-9F8F-4568-9459-C8BC7CDADD51}" dt="2023-09-05T11:02:28.197" v="94" actId="47"/>
        <pc:sldMkLst>
          <pc:docMk/>
          <pc:sldMk cId="2951364702" sldId="901"/>
        </pc:sldMkLst>
      </pc:sldChg>
      <pc:sldChg chg="modSp mod">
        <pc:chgData name="Lucas, Tania" userId="232b37cb-a817-446c-b5f8-6c2be3ba9e7b" providerId="ADAL" clId="{EEC406BB-9F8F-4568-9459-C8BC7CDADD51}" dt="2023-09-05T10:50:57.017" v="29" actId="20577"/>
        <pc:sldMkLst>
          <pc:docMk/>
          <pc:sldMk cId="113170278" sldId="902"/>
        </pc:sldMkLst>
        <pc:spChg chg="mod">
          <ac:chgData name="Lucas, Tania" userId="232b37cb-a817-446c-b5f8-6c2be3ba9e7b" providerId="ADAL" clId="{EEC406BB-9F8F-4568-9459-C8BC7CDADD51}" dt="2023-09-05T10:50:57.017" v="29" actId="20577"/>
          <ac:spMkLst>
            <pc:docMk/>
            <pc:sldMk cId="113170278" sldId="902"/>
            <ac:spMk id="9" creationId="{00000000-0000-0000-0000-000000000000}"/>
          </ac:spMkLst>
        </pc:spChg>
      </pc:sldChg>
      <pc:sldChg chg="modSp mod">
        <pc:chgData name="Lucas, Tania" userId="232b37cb-a817-446c-b5f8-6c2be3ba9e7b" providerId="ADAL" clId="{EEC406BB-9F8F-4568-9459-C8BC7CDADD51}" dt="2023-09-05T10:49:02.790" v="23" actId="20577"/>
        <pc:sldMkLst>
          <pc:docMk/>
          <pc:sldMk cId="2098586122" sldId="904"/>
        </pc:sldMkLst>
        <pc:spChg chg="mod">
          <ac:chgData name="Lucas, Tania" userId="232b37cb-a817-446c-b5f8-6c2be3ba9e7b" providerId="ADAL" clId="{EEC406BB-9F8F-4568-9459-C8BC7CDADD51}" dt="2023-09-05T10:49:02.790" v="23" actId="20577"/>
          <ac:spMkLst>
            <pc:docMk/>
            <pc:sldMk cId="2098586122" sldId="904"/>
            <ac:spMk id="2" creationId="{37F08C38-BB96-4BE5-B189-238AFC51F29D}"/>
          </ac:spMkLst>
        </pc:spChg>
      </pc:sldChg>
      <pc:sldChg chg="modSp mod">
        <pc:chgData name="Lucas, Tania" userId="232b37cb-a817-446c-b5f8-6c2be3ba9e7b" providerId="ADAL" clId="{EEC406BB-9F8F-4568-9459-C8BC7CDADD51}" dt="2023-09-20T13:36:54.802" v="453" actId="122"/>
        <pc:sldMkLst>
          <pc:docMk/>
          <pc:sldMk cId="2015368632" sldId="907"/>
        </pc:sldMkLst>
        <pc:spChg chg="mod">
          <ac:chgData name="Lucas, Tania" userId="232b37cb-a817-446c-b5f8-6c2be3ba9e7b" providerId="ADAL" clId="{EEC406BB-9F8F-4568-9459-C8BC7CDADD51}" dt="2023-09-20T13:36:54.802" v="453" actId="122"/>
          <ac:spMkLst>
            <pc:docMk/>
            <pc:sldMk cId="2015368632" sldId="907"/>
            <ac:spMk id="5" creationId="{DF7650FD-EEB3-2245-BEE1-DDB8083A1BEB}"/>
          </ac:spMkLst>
        </pc:spChg>
      </pc:sldChg>
      <pc:sldChg chg="delSp modSp mod">
        <pc:chgData name="Lucas, Tania" userId="232b37cb-a817-446c-b5f8-6c2be3ba9e7b" providerId="ADAL" clId="{EEC406BB-9F8F-4568-9459-C8BC7CDADD51}" dt="2023-09-05T10:55:42.773" v="78" actId="1076"/>
        <pc:sldMkLst>
          <pc:docMk/>
          <pc:sldMk cId="4074844053" sldId="909"/>
        </pc:sldMkLst>
        <pc:spChg chg="mod">
          <ac:chgData name="Lucas, Tania" userId="232b37cb-a817-446c-b5f8-6c2be3ba9e7b" providerId="ADAL" clId="{EEC406BB-9F8F-4568-9459-C8BC7CDADD51}" dt="2023-09-05T10:55:27.457" v="77" actId="20577"/>
          <ac:spMkLst>
            <pc:docMk/>
            <pc:sldMk cId="4074844053" sldId="909"/>
            <ac:spMk id="3" creationId="{87686D06-150E-40AC-8987-32B18EDEF4A1}"/>
          </ac:spMkLst>
        </pc:spChg>
        <pc:spChg chg="del">
          <ac:chgData name="Lucas, Tania" userId="232b37cb-a817-446c-b5f8-6c2be3ba9e7b" providerId="ADAL" clId="{EEC406BB-9F8F-4568-9459-C8BC7CDADD51}" dt="2023-09-05T10:54:01.805" v="38" actId="478"/>
          <ac:spMkLst>
            <pc:docMk/>
            <pc:sldMk cId="4074844053" sldId="909"/>
            <ac:spMk id="7" creationId="{284D3546-75CF-48B3-AA7B-D3BE8959ACAD}"/>
          </ac:spMkLst>
        </pc:spChg>
        <pc:spChg chg="del">
          <ac:chgData name="Lucas, Tania" userId="232b37cb-a817-446c-b5f8-6c2be3ba9e7b" providerId="ADAL" clId="{EEC406BB-9F8F-4568-9459-C8BC7CDADD51}" dt="2023-09-05T10:54:01.805" v="38" actId="478"/>
          <ac:spMkLst>
            <pc:docMk/>
            <pc:sldMk cId="4074844053" sldId="909"/>
            <ac:spMk id="8" creationId="{F8FDFC22-893A-4E9D-A52A-6B208E98FEF5}"/>
          </ac:spMkLst>
        </pc:spChg>
        <pc:spChg chg="del">
          <ac:chgData name="Lucas, Tania" userId="232b37cb-a817-446c-b5f8-6c2be3ba9e7b" providerId="ADAL" clId="{EEC406BB-9F8F-4568-9459-C8BC7CDADD51}" dt="2023-09-05T10:54:01.805" v="38" actId="478"/>
          <ac:spMkLst>
            <pc:docMk/>
            <pc:sldMk cId="4074844053" sldId="909"/>
            <ac:spMk id="9" creationId="{26B8BECC-81C2-4594-AD0F-1991FF2368B7}"/>
          </ac:spMkLst>
        </pc:spChg>
        <pc:spChg chg="mod">
          <ac:chgData name="Lucas, Tania" userId="232b37cb-a817-446c-b5f8-6c2be3ba9e7b" providerId="ADAL" clId="{EEC406BB-9F8F-4568-9459-C8BC7CDADD51}" dt="2023-09-05T10:55:42.773" v="78" actId="1076"/>
          <ac:spMkLst>
            <pc:docMk/>
            <pc:sldMk cId="4074844053" sldId="909"/>
            <ac:spMk id="10" creationId="{B1E15CB8-3E3B-4D75-AF34-305CA8E68BFE}"/>
          </ac:spMkLst>
        </pc:spChg>
        <pc:graphicFrameChg chg="modGraphic">
          <ac:chgData name="Lucas, Tania" userId="232b37cb-a817-446c-b5f8-6c2be3ba9e7b" providerId="ADAL" clId="{EEC406BB-9F8F-4568-9459-C8BC7CDADD51}" dt="2023-09-05T10:54:59.495" v="64" actId="20577"/>
          <ac:graphicFrameMkLst>
            <pc:docMk/>
            <pc:sldMk cId="4074844053" sldId="909"/>
            <ac:graphicFrameMk id="4" creationId="{3844D600-24CB-4D24-81DF-AD16FA696349}"/>
          </ac:graphicFrameMkLst>
        </pc:graphicFrameChg>
        <pc:picChg chg="del">
          <ac:chgData name="Lucas, Tania" userId="232b37cb-a817-446c-b5f8-6c2be3ba9e7b" providerId="ADAL" clId="{EEC406BB-9F8F-4568-9459-C8BC7CDADD51}" dt="2023-09-05T10:54:01.805" v="38" actId="478"/>
          <ac:picMkLst>
            <pc:docMk/>
            <pc:sldMk cId="4074844053" sldId="909"/>
            <ac:picMk id="5" creationId="{C85F60E3-23D5-98D6-4AD7-A228D343F1B7}"/>
          </ac:picMkLst>
        </pc:picChg>
        <pc:picChg chg="del">
          <ac:chgData name="Lucas, Tania" userId="232b37cb-a817-446c-b5f8-6c2be3ba9e7b" providerId="ADAL" clId="{EEC406BB-9F8F-4568-9459-C8BC7CDADD51}" dt="2023-09-05T10:54:01.805" v="38" actId="478"/>
          <ac:picMkLst>
            <pc:docMk/>
            <pc:sldMk cId="4074844053" sldId="909"/>
            <ac:picMk id="6" creationId="{98890EF5-DB25-477A-BDA1-F1F3574373EC}"/>
          </ac:picMkLst>
        </pc:picChg>
      </pc:sldChg>
      <pc:sldChg chg="modSp mod">
        <pc:chgData name="Lucas, Tania" userId="232b37cb-a817-446c-b5f8-6c2be3ba9e7b" providerId="ADAL" clId="{EEC406BB-9F8F-4568-9459-C8BC7CDADD51}" dt="2023-09-05T10:56:01.706" v="85" actId="20577"/>
        <pc:sldMkLst>
          <pc:docMk/>
          <pc:sldMk cId="4124742141" sldId="910"/>
        </pc:sldMkLst>
        <pc:spChg chg="mod">
          <ac:chgData name="Lucas, Tania" userId="232b37cb-a817-446c-b5f8-6c2be3ba9e7b" providerId="ADAL" clId="{EEC406BB-9F8F-4568-9459-C8BC7CDADD51}" dt="2023-09-05T10:56:01.706" v="85" actId="20577"/>
          <ac:spMkLst>
            <pc:docMk/>
            <pc:sldMk cId="4124742141" sldId="910"/>
            <ac:spMk id="2" creationId="{37F08C38-BB96-4BE5-B189-238AFC51F29D}"/>
          </ac:spMkLst>
        </pc:spChg>
      </pc:sldChg>
      <pc:sldChg chg="addSp delSp modSp mod">
        <pc:chgData name="Lucas, Tania" userId="232b37cb-a817-446c-b5f8-6c2be3ba9e7b" providerId="ADAL" clId="{EEC406BB-9F8F-4568-9459-C8BC7CDADD51}" dt="2023-09-07T08:08:33.437" v="426" actId="164"/>
        <pc:sldMkLst>
          <pc:docMk/>
          <pc:sldMk cId="2891098517" sldId="911"/>
        </pc:sldMkLst>
        <pc:spChg chg="add mod ord">
          <ac:chgData name="Lucas, Tania" userId="232b37cb-a817-446c-b5f8-6c2be3ba9e7b" providerId="ADAL" clId="{EEC406BB-9F8F-4568-9459-C8BC7CDADD51}" dt="2023-09-07T08:08:33.437" v="426" actId="164"/>
          <ac:spMkLst>
            <pc:docMk/>
            <pc:sldMk cId="2891098517" sldId="911"/>
            <ac:spMk id="7" creationId="{61990205-8CA7-7DCB-E204-2D1E66152099}"/>
          </ac:spMkLst>
        </pc:spChg>
        <pc:spChg chg="add mod ord">
          <ac:chgData name="Lucas, Tania" userId="232b37cb-a817-446c-b5f8-6c2be3ba9e7b" providerId="ADAL" clId="{EEC406BB-9F8F-4568-9459-C8BC7CDADD51}" dt="2023-09-07T08:08:33.437" v="426" actId="164"/>
          <ac:spMkLst>
            <pc:docMk/>
            <pc:sldMk cId="2891098517" sldId="911"/>
            <ac:spMk id="8" creationId="{50489B5D-B36C-A3F4-0C96-384BA581240E}"/>
          </ac:spMkLst>
        </pc:spChg>
        <pc:spChg chg="del mod topLvl">
          <ac:chgData name="Lucas, Tania" userId="232b37cb-a817-446c-b5f8-6c2be3ba9e7b" providerId="ADAL" clId="{EEC406BB-9F8F-4568-9459-C8BC7CDADD51}" dt="2023-09-05T10:58:29.291" v="88" actId="478"/>
          <ac:spMkLst>
            <pc:docMk/>
            <pc:sldMk cId="2891098517" sldId="911"/>
            <ac:spMk id="14" creationId="{6F84C9EE-490E-63F8-282E-C73D645D1693}"/>
          </ac:spMkLst>
        </pc:spChg>
        <pc:spChg chg="del mod topLvl">
          <ac:chgData name="Lucas, Tania" userId="232b37cb-a817-446c-b5f8-6c2be3ba9e7b" providerId="ADAL" clId="{EEC406BB-9F8F-4568-9459-C8BC7CDADD51}" dt="2023-09-05T10:58:29.291" v="88" actId="478"/>
          <ac:spMkLst>
            <pc:docMk/>
            <pc:sldMk cId="2891098517" sldId="911"/>
            <ac:spMk id="15" creationId="{8A38346B-5184-47BE-C85C-EA1E023877F9}"/>
          </ac:spMkLst>
        </pc:spChg>
        <pc:grpChg chg="add mod">
          <ac:chgData name="Lucas, Tania" userId="232b37cb-a817-446c-b5f8-6c2be3ba9e7b" providerId="ADAL" clId="{EEC406BB-9F8F-4568-9459-C8BC7CDADD51}" dt="2023-09-07T08:08:33.437" v="426" actId="164"/>
          <ac:grpSpMkLst>
            <pc:docMk/>
            <pc:sldMk cId="2891098517" sldId="911"/>
            <ac:grpSpMk id="9" creationId="{7D48BC10-2A35-18CC-BD88-EB529174ADFD}"/>
          </ac:grpSpMkLst>
        </pc:grpChg>
        <pc:grpChg chg="del">
          <ac:chgData name="Lucas, Tania" userId="232b37cb-a817-446c-b5f8-6c2be3ba9e7b" providerId="ADAL" clId="{EEC406BB-9F8F-4568-9459-C8BC7CDADD51}" dt="2023-09-05T10:58:25.134" v="87" actId="165"/>
          <ac:grpSpMkLst>
            <pc:docMk/>
            <pc:sldMk cId="2891098517" sldId="911"/>
            <ac:grpSpMk id="16" creationId="{72CC55FC-592E-C9DB-DC57-49EFA32D6466}"/>
          </ac:grpSpMkLst>
        </pc:grpChg>
        <pc:picChg chg="add mod">
          <ac:chgData name="Lucas, Tania" userId="232b37cb-a817-446c-b5f8-6c2be3ba9e7b" providerId="ADAL" clId="{EEC406BB-9F8F-4568-9459-C8BC7CDADD51}" dt="2023-09-07T08:08:33.437" v="426" actId="164"/>
          <ac:picMkLst>
            <pc:docMk/>
            <pc:sldMk cId="2891098517" sldId="911"/>
            <ac:picMk id="3" creationId="{BF946B75-BF84-4B88-7A5F-A5501062BFAF}"/>
          </ac:picMkLst>
        </pc:picChg>
        <pc:picChg chg="add mod">
          <ac:chgData name="Lucas, Tania" userId="232b37cb-a817-446c-b5f8-6c2be3ba9e7b" providerId="ADAL" clId="{EEC406BB-9F8F-4568-9459-C8BC7CDADD51}" dt="2023-09-07T08:05:49.707" v="389" actId="14100"/>
          <ac:picMkLst>
            <pc:docMk/>
            <pc:sldMk cId="2891098517" sldId="911"/>
            <ac:picMk id="6" creationId="{4EA029B9-8AA5-D46C-3EEC-2BE61A67BF05}"/>
          </ac:picMkLst>
        </pc:picChg>
        <pc:picChg chg="mod">
          <ac:chgData name="Lucas, Tania" userId="232b37cb-a817-446c-b5f8-6c2be3ba9e7b" providerId="ADAL" clId="{EEC406BB-9F8F-4568-9459-C8BC7CDADD51}" dt="2023-09-07T08:05:42.459" v="387" actId="1076"/>
          <ac:picMkLst>
            <pc:docMk/>
            <pc:sldMk cId="2891098517" sldId="911"/>
            <ac:picMk id="11" creationId="{51CA4EC4-4024-21C4-C052-23D447579DC1}"/>
          </ac:picMkLst>
        </pc:picChg>
        <pc:picChg chg="del mod topLvl modCrop">
          <ac:chgData name="Lucas, Tania" userId="232b37cb-a817-446c-b5f8-6c2be3ba9e7b" providerId="ADAL" clId="{EEC406BB-9F8F-4568-9459-C8BC7CDADD51}" dt="2023-09-07T08:05:31.111" v="384" actId="478"/>
          <ac:picMkLst>
            <pc:docMk/>
            <pc:sldMk cId="2891098517" sldId="911"/>
            <ac:picMk id="13" creationId="{6E4483BD-72CE-4DE4-56E4-4AA34492EA95}"/>
          </ac:picMkLst>
        </pc:picChg>
      </pc:sldChg>
      <pc:sldChg chg="modSp mod">
        <pc:chgData name="Lucas, Tania" userId="232b37cb-a817-446c-b5f8-6c2be3ba9e7b" providerId="ADAL" clId="{EEC406BB-9F8F-4568-9459-C8BC7CDADD51}" dt="2023-09-05T11:04:34.118" v="113" actId="20577"/>
        <pc:sldMkLst>
          <pc:docMk/>
          <pc:sldMk cId="683557139" sldId="912"/>
        </pc:sldMkLst>
        <pc:spChg chg="mod">
          <ac:chgData name="Lucas, Tania" userId="232b37cb-a817-446c-b5f8-6c2be3ba9e7b" providerId="ADAL" clId="{EEC406BB-9F8F-4568-9459-C8BC7CDADD51}" dt="2023-09-05T11:04:34.118" v="113" actId="20577"/>
          <ac:spMkLst>
            <pc:docMk/>
            <pc:sldMk cId="683557139" sldId="912"/>
            <ac:spMk id="7" creationId="{C0E2F391-10FC-4988-BA0C-B89D23E20D69}"/>
          </ac:spMkLst>
        </pc:spChg>
      </pc:sldChg>
      <pc:sldChg chg="modSp mod">
        <pc:chgData name="Lucas, Tania" userId="232b37cb-a817-446c-b5f8-6c2be3ba9e7b" providerId="ADAL" clId="{EEC406BB-9F8F-4568-9459-C8BC7CDADD51}" dt="2023-09-05T10:53:16.695" v="37" actId="14100"/>
        <pc:sldMkLst>
          <pc:docMk/>
          <pc:sldMk cId="935062744" sldId="914"/>
        </pc:sldMkLst>
        <pc:spChg chg="mod">
          <ac:chgData name="Lucas, Tania" userId="232b37cb-a817-446c-b5f8-6c2be3ba9e7b" providerId="ADAL" clId="{EEC406BB-9F8F-4568-9459-C8BC7CDADD51}" dt="2023-09-05T10:53:16.695" v="37" actId="14100"/>
          <ac:spMkLst>
            <pc:docMk/>
            <pc:sldMk cId="935062744" sldId="914"/>
            <ac:spMk id="3" creationId="{810611CA-44AB-4EC9-B7C2-AAF51FDA6C48}"/>
          </ac:spMkLst>
        </pc:spChg>
      </pc:sldChg>
      <pc:sldChg chg="addSp delSp modSp add mod">
        <pc:chgData name="Lucas, Tania" userId="232b37cb-a817-446c-b5f8-6c2be3ba9e7b" providerId="ADAL" clId="{EEC406BB-9F8F-4568-9459-C8BC7CDADD51}" dt="2023-09-05T13:51:07.574" v="219" actId="20577"/>
        <pc:sldMkLst>
          <pc:docMk/>
          <pc:sldMk cId="1298363387" sldId="915"/>
        </pc:sldMkLst>
        <pc:spChg chg="add del mod">
          <ac:chgData name="Lucas, Tania" userId="232b37cb-a817-446c-b5f8-6c2be3ba9e7b" providerId="ADAL" clId="{EEC406BB-9F8F-4568-9459-C8BC7CDADD51}" dt="2023-09-05T13:51:02.367" v="216" actId="478"/>
          <ac:spMkLst>
            <pc:docMk/>
            <pc:sldMk cId="1298363387" sldId="915"/>
            <ac:spMk id="5" creationId="{6B480DF4-5F9B-607A-066F-E76071DE23D2}"/>
          </ac:spMkLst>
        </pc:spChg>
        <pc:spChg chg="add mod">
          <ac:chgData name="Lucas, Tania" userId="232b37cb-a817-446c-b5f8-6c2be3ba9e7b" providerId="ADAL" clId="{EEC406BB-9F8F-4568-9459-C8BC7CDADD51}" dt="2023-09-05T13:51:07.574" v="219" actId="20577"/>
          <ac:spMkLst>
            <pc:docMk/>
            <pc:sldMk cId="1298363387" sldId="915"/>
            <ac:spMk id="6" creationId="{66CE4277-3C53-D22D-EDE3-B5F4905B442D}"/>
          </ac:spMkLst>
        </pc:spChg>
        <pc:spChg chg="del">
          <ac:chgData name="Lucas, Tania" userId="232b37cb-a817-446c-b5f8-6c2be3ba9e7b" providerId="ADAL" clId="{EEC406BB-9F8F-4568-9459-C8BC7CDADD51}" dt="2023-09-05T13:51:00.077" v="215" actId="478"/>
          <ac:spMkLst>
            <pc:docMk/>
            <pc:sldMk cId="1298363387" sldId="915"/>
            <ac:spMk id="13" creationId="{2417EEE8-2744-4E6B-9672-164EA74542FC}"/>
          </ac:spMkLst>
        </pc:spChg>
      </pc:sldChg>
      <pc:sldChg chg="addSp delSp modSp add mod">
        <pc:chgData name="Lucas, Tania" userId="232b37cb-a817-446c-b5f8-6c2be3ba9e7b" providerId="ADAL" clId="{EEC406BB-9F8F-4568-9459-C8BC7CDADD51}" dt="2023-09-05T13:51:46.644" v="233" actId="20577"/>
        <pc:sldMkLst>
          <pc:docMk/>
          <pc:sldMk cId="3536704776" sldId="916"/>
        </pc:sldMkLst>
        <pc:spChg chg="add del mod">
          <ac:chgData name="Lucas, Tania" userId="232b37cb-a817-446c-b5f8-6c2be3ba9e7b" providerId="ADAL" clId="{EEC406BB-9F8F-4568-9459-C8BC7CDADD51}" dt="2023-09-05T13:51:39.251" v="228" actId="478"/>
          <ac:spMkLst>
            <pc:docMk/>
            <pc:sldMk cId="3536704776" sldId="916"/>
            <ac:spMk id="5" creationId="{E08AE8CA-346B-FCD7-1978-3B289267BAB7}"/>
          </ac:spMkLst>
        </pc:spChg>
        <pc:spChg chg="add mod">
          <ac:chgData name="Lucas, Tania" userId="232b37cb-a817-446c-b5f8-6c2be3ba9e7b" providerId="ADAL" clId="{EEC406BB-9F8F-4568-9459-C8BC7CDADD51}" dt="2023-09-05T13:51:46.644" v="233" actId="20577"/>
          <ac:spMkLst>
            <pc:docMk/>
            <pc:sldMk cId="3536704776" sldId="916"/>
            <ac:spMk id="6" creationId="{63F7E222-28DA-58F4-78A6-A89EAA283105}"/>
          </ac:spMkLst>
        </pc:spChg>
        <pc:spChg chg="del">
          <ac:chgData name="Lucas, Tania" userId="232b37cb-a817-446c-b5f8-6c2be3ba9e7b" providerId="ADAL" clId="{EEC406BB-9F8F-4568-9459-C8BC7CDADD51}" dt="2023-09-05T13:51:36.201" v="227" actId="478"/>
          <ac:spMkLst>
            <pc:docMk/>
            <pc:sldMk cId="3536704776" sldId="916"/>
            <ac:spMk id="13" creationId="{2417EEE8-2744-4E6B-9672-164EA74542FC}"/>
          </ac:spMkLst>
        </pc:spChg>
      </pc:sldChg>
      <pc:sldChg chg="addSp delSp modSp add mod">
        <pc:chgData name="Lucas, Tania" userId="232b37cb-a817-446c-b5f8-6c2be3ba9e7b" providerId="ADAL" clId="{EEC406BB-9F8F-4568-9459-C8BC7CDADD51}" dt="2023-09-05T13:52:20.663" v="243" actId="20577"/>
        <pc:sldMkLst>
          <pc:docMk/>
          <pc:sldMk cId="4117111386" sldId="917"/>
        </pc:sldMkLst>
        <pc:spChg chg="add del mod">
          <ac:chgData name="Lucas, Tania" userId="232b37cb-a817-446c-b5f8-6c2be3ba9e7b" providerId="ADAL" clId="{EEC406BB-9F8F-4568-9459-C8BC7CDADD51}" dt="2023-09-05T13:52:16.147" v="240" actId="478"/>
          <ac:spMkLst>
            <pc:docMk/>
            <pc:sldMk cId="4117111386" sldId="917"/>
            <ac:spMk id="5" creationId="{2BA3CDB6-E49F-9832-4EC9-2FA9C25F36C2}"/>
          </ac:spMkLst>
        </pc:spChg>
        <pc:spChg chg="add mod">
          <ac:chgData name="Lucas, Tania" userId="232b37cb-a817-446c-b5f8-6c2be3ba9e7b" providerId="ADAL" clId="{EEC406BB-9F8F-4568-9459-C8BC7CDADD51}" dt="2023-09-05T13:52:20.663" v="243" actId="20577"/>
          <ac:spMkLst>
            <pc:docMk/>
            <pc:sldMk cId="4117111386" sldId="917"/>
            <ac:spMk id="6" creationId="{A70F2772-5795-D235-F8A9-179FBFB0CE7F}"/>
          </ac:spMkLst>
        </pc:spChg>
        <pc:spChg chg="del">
          <ac:chgData name="Lucas, Tania" userId="232b37cb-a817-446c-b5f8-6c2be3ba9e7b" providerId="ADAL" clId="{EEC406BB-9F8F-4568-9459-C8BC7CDADD51}" dt="2023-09-05T13:52:12.716" v="239" actId="478"/>
          <ac:spMkLst>
            <pc:docMk/>
            <pc:sldMk cId="4117111386" sldId="917"/>
            <ac:spMk id="13" creationId="{2417EEE8-2744-4E6B-9672-164EA74542FC}"/>
          </ac:spMkLst>
        </pc:spChg>
      </pc:sldChg>
      <pc:sldChg chg="addSp delSp modSp add mod">
        <pc:chgData name="Lucas, Tania" userId="232b37cb-a817-446c-b5f8-6c2be3ba9e7b" providerId="ADAL" clId="{EEC406BB-9F8F-4568-9459-C8BC7CDADD51}" dt="2023-09-05T13:52:51.713" v="259" actId="20577"/>
        <pc:sldMkLst>
          <pc:docMk/>
          <pc:sldMk cId="909222971" sldId="918"/>
        </pc:sldMkLst>
        <pc:spChg chg="add del mod">
          <ac:chgData name="Lucas, Tania" userId="232b37cb-a817-446c-b5f8-6c2be3ba9e7b" providerId="ADAL" clId="{EEC406BB-9F8F-4568-9459-C8BC7CDADD51}" dt="2023-09-05T13:52:45.126" v="253" actId="478"/>
          <ac:spMkLst>
            <pc:docMk/>
            <pc:sldMk cId="909222971" sldId="918"/>
            <ac:spMk id="5" creationId="{F74185AF-A518-E6CB-69CC-B2C2DFD22527}"/>
          </ac:spMkLst>
        </pc:spChg>
        <pc:spChg chg="add mod">
          <ac:chgData name="Lucas, Tania" userId="232b37cb-a817-446c-b5f8-6c2be3ba9e7b" providerId="ADAL" clId="{EEC406BB-9F8F-4568-9459-C8BC7CDADD51}" dt="2023-09-05T13:52:51.713" v="259" actId="20577"/>
          <ac:spMkLst>
            <pc:docMk/>
            <pc:sldMk cId="909222971" sldId="918"/>
            <ac:spMk id="6" creationId="{07811541-F0CF-2F38-7FAD-6116FFF9A291}"/>
          </ac:spMkLst>
        </pc:spChg>
        <pc:spChg chg="del">
          <ac:chgData name="Lucas, Tania" userId="232b37cb-a817-446c-b5f8-6c2be3ba9e7b" providerId="ADAL" clId="{EEC406BB-9F8F-4568-9459-C8BC7CDADD51}" dt="2023-09-05T13:52:42.727" v="252" actId="478"/>
          <ac:spMkLst>
            <pc:docMk/>
            <pc:sldMk cId="909222971" sldId="918"/>
            <ac:spMk id="13" creationId="{2417EEE8-2744-4E6B-9672-164EA74542FC}"/>
          </ac:spMkLst>
        </pc:spChg>
      </pc:sldChg>
      <pc:sldChg chg="addSp delSp modSp add mod">
        <pc:chgData name="Lucas, Tania" userId="232b37cb-a817-446c-b5f8-6c2be3ba9e7b" providerId="ADAL" clId="{EEC406BB-9F8F-4568-9459-C8BC7CDADD51}" dt="2023-09-05T14:22:12.512" v="359" actId="20577"/>
        <pc:sldMkLst>
          <pc:docMk/>
          <pc:sldMk cId="832499760" sldId="919"/>
        </pc:sldMkLst>
        <pc:spChg chg="add del mod">
          <ac:chgData name="Lucas, Tania" userId="232b37cb-a817-446c-b5f8-6c2be3ba9e7b" providerId="ADAL" clId="{EEC406BB-9F8F-4568-9459-C8BC7CDADD51}" dt="2023-09-05T14:22:04.020" v="354" actId="478"/>
          <ac:spMkLst>
            <pc:docMk/>
            <pc:sldMk cId="832499760" sldId="919"/>
            <ac:spMk id="3" creationId="{FE6DB359-C1AD-AA01-189A-5B7D30ED9838}"/>
          </ac:spMkLst>
        </pc:spChg>
        <pc:spChg chg="del">
          <ac:chgData name="Lucas, Tania" userId="232b37cb-a817-446c-b5f8-6c2be3ba9e7b" providerId="ADAL" clId="{EEC406BB-9F8F-4568-9459-C8BC7CDADD51}" dt="2023-09-05T14:22:02.631" v="353" actId="478"/>
          <ac:spMkLst>
            <pc:docMk/>
            <pc:sldMk cId="832499760" sldId="919"/>
            <ac:spMk id="5" creationId="{AFDC9847-F77F-4E99-A23B-CE73B3E12077}"/>
          </ac:spMkLst>
        </pc:spChg>
        <pc:spChg chg="add mod">
          <ac:chgData name="Lucas, Tania" userId="232b37cb-a817-446c-b5f8-6c2be3ba9e7b" providerId="ADAL" clId="{EEC406BB-9F8F-4568-9459-C8BC7CDADD51}" dt="2023-09-05T14:22:12.512" v="359" actId="20577"/>
          <ac:spMkLst>
            <pc:docMk/>
            <pc:sldMk cId="832499760" sldId="919"/>
            <ac:spMk id="6" creationId="{3B6F1774-4DBA-8166-3566-733C2C700D87}"/>
          </ac:spMkLst>
        </pc:spChg>
      </pc:sldChg>
      <pc:sldChg chg="addSp delSp modSp add mod">
        <pc:chgData name="Lucas, Tania" userId="232b37cb-a817-446c-b5f8-6c2be3ba9e7b" providerId="ADAL" clId="{EEC406BB-9F8F-4568-9459-C8BC7CDADD51}" dt="2023-09-05T13:53:35.078" v="273" actId="20577"/>
        <pc:sldMkLst>
          <pc:docMk/>
          <pc:sldMk cId="1103524225" sldId="920"/>
        </pc:sldMkLst>
        <pc:spChg chg="add del mod">
          <ac:chgData name="Lucas, Tania" userId="232b37cb-a817-446c-b5f8-6c2be3ba9e7b" providerId="ADAL" clId="{EEC406BB-9F8F-4568-9459-C8BC7CDADD51}" dt="2023-09-05T13:53:27.546" v="268" actId="478"/>
          <ac:spMkLst>
            <pc:docMk/>
            <pc:sldMk cId="1103524225" sldId="920"/>
            <ac:spMk id="6" creationId="{DD62DA09-3304-ACC0-FFD9-EDA1B30A2619}"/>
          </ac:spMkLst>
        </pc:spChg>
        <pc:spChg chg="add mod">
          <ac:chgData name="Lucas, Tania" userId="232b37cb-a817-446c-b5f8-6c2be3ba9e7b" providerId="ADAL" clId="{EEC406BB-9F8F-4568-9459-C8BC7CDADD51}" dt="2023-09-05T13:53:35.078" v="273" actId="20577"/>
          <ac:spMkLst>
            <pc:docMk/>
            <pc:sldMk cId="1103524225" sldId="920"/>
            <ac:spMk id="7" creationId="{F5D71497-3046-0B53-6B07-2430FC1DB8E7}"/>
          </ac:spMkLst>
        </pc:spChg>
        <pc:spChg chg="del">
          <ac:chgData name="Lucas, Tania" userId="232b37cb-a817-446c-b5f8-6c2be3ba9e7b" providerId="ADAL" clId="{EEC406BB-9F8F-4568-9459-C8BC7CDADD51}" dt="2023-09-05T13:53:25.917" v="267" actId="478"/>
          <ac:spMkLst>
            <pc:docMk/>
            <pc:sldMk cId="1103524225" sldId="920"/>
            <ac:spMk id="13" creationId="{2417EEE8-2744-4E6B-9672-164EA74542FC}"/>
          </ac:spMkLst>
        </pc:spChg>
      </pc:sldChg>
      <pc:sldChg chg="addSp delSp modSp add mod">
        <pc:chgData name="Lucas, Tania" userId="232b37cb-a817-446c-b5f8-6c2be3ba9e7b" providerId="ADAL" clId="{EEC406BB-9F8F-4568-9459-C8BC7CDADD51}" dt="2023-09-05T13:54:14.704" v="287" actId="20577"/>
        <pc:sldMkLst>
          <pc:docMk/>
          <pc:sldMk cId="1972816691" sldId="921"/>
        </pc:sldMkLst>
        <pc:spChg chg="add del mod">
          <ac:chgData name="Lucas, Tania" userId="232b37cb-a817-446c-b5f8-6c2be3ba9e7b" providerId="ADAL" clId="{EEC406BB-9F8F-4568-9459-C8BC7CDADD51}" dt="2023-09-05T13:54:06.992" v="282" actId="478"/>
          <ac:spMkLst>
            <pc:docMk/>
            <pc:sldMk cId="1972816691" sldId="921"/>
            <ac:spMk id="5" creationId="{FB488973-29AE-1720-01DE-D20785842583}"/>
          </ac:spMkLst>
        </pc:spChg>
        <pc:spChg chg="add mod">
          <ac:chgData name="Lucas, Tania" userId="232b37cb-a817-446c-b5f8-6c2be3ba9e7b" providerId="ADAL" clId="{EEC406BB-9F8F-4568-9459-C8BC7CDADD51}" dt="2023-09-05T13:54:14.704" v="287" actId="20577"/>
          <ac:spMkLst>
            <pc:docMk/>
            <pc:sldMk cId="1972816691" sldId="921"/>
            <ac:spMk id="6" creationId="{B83C63A0-5106-8B65-8051-62E9CAC2FCC6}"/>
          </ac:spMkLst>
        </pc:spChg>
        <pc:spChg chg="del">
          <ac:chgData name="Lucas, Tania" userId="232b37cb-a817-446c-b5f8-6c2be3ba9e7b" providerId="ADAL" clId="{EEC406BB-9F8F-4568-9459-C8BC7CDADD51}" dt="2023-09-05T13:54:05.473" v="281" actId="478"/>
          <ac:spMkLst>
            <pc:docMk/>
            <pc:sldMk cId="1972816691" sldId="921"/>
            <ac:spMk id="13" creationId="{2417EEE8-2744-4E6B-9672-164EA74542FC}"/>
          </ac:spMkLst>
        </pc:spChg>
      </pc:sldChg>
      <pc:sldChg chg="modSp">
        <pc:chgData name="Lucas, Tania" userId="232b37cb-a817-446c-b5f8-6c2be3ba9e7b" providerId="ADAL" clId="{EEC406BB-9F8F-4568-9459-C8BC7CDADD51}" dt="2023-09-20T13:37:22.086" v="455"/>
        <pc:sldMkLst>
          <pc:docMk/>
          <pc:sldMk cId="536958909" sldId="922"/>
        </pc:sldMkLst>
        <pc:graphicFrameChg chg="mod">
          <ac:chgData name="Lucas, Tania" userId="232b37cb-a817-446c-b5f8-6c2be3ba9e7b" providerId="ADAL" clId="{EEC406BB-9F8F-4568-9459-C8BC7CDADD51}" dt="2023-09-20T13:37:22.086" v="455"/>
          <ac:graphicFrameMkLst>
            <pc:docMk/>
            <pc:sldMk cId="536958909" sldId="922"/>
            <ac:graphicFrameMk id="5" creationId="{7D05EA10-0A5F-3994-C472-1CA790F67C53}"/>
          </ac:graphicFrameMkLst>
        </pc:graphicFrameChg>
      </pc:sldChg>
      <pc:sldChg chg="modSp mod">
        <pc:chgData name="Lucas, Tania" userId="232b37cb-a817-446c-b5f8-6c2be3ba9e7b" providerId="ADAL" clId="{EEC406BB-9F8F-4568-9459-C8BC7CDADD51}" dt="2023-09-07T10:05:07.425" v="444" actId="13926"/>
        <pc:sldMkLst>
          <pc:docMk/>
          <pc:sldMk cId="3558031270" sldId="923"/>
        </pc:sldMkLst>
        <pc:spChg chg="mod">
          <ac:chgData name="Lucas, Tania" userId="232b37cb-a817-446c-b5f8-6c2be3ba9e7b" providerId="ADAL" clId="{EEC406BB-9F8F-4568-9459-C8BC7CDADD51}" dt="2023-09-07T10:05:07.425" v="444" actId="13926"/>
          <ac:spMkLst>
            <pc:docMk/>
            <pc:sldMk cId="3558031270" sldId="923"/>
            <ac:spMk id="3" creationId="{02342356-2910-4902-E8AD-DEAC681348E5}"/>
          </ac:spMkLst>
        </pc:spChg>
        <pc:graphicFrameChg chg="mod">
          <ac:chgData name="Lucas, Tania" userId="232b37cb-a817-446c-b5f8-6c2be3ba9e7b" providerId="ADAL" clId="{EEC406BB-9F8F-4568-9459-C8BC7CDADD51}" dt="2023-09-07T10:03:28.553" v="442"/>
          <ac:graphicFrameMkLst>
            <pc:docMk/>
            <pc:sldMk cId="3558031270" sldId="923"/>
            <ac:graphicFrameMk id="8" creationId="{B12E220D-AD20-EDA0-D77F-DC28EFF9B4AF}"/>
          </ac:graphicFrameMkLst>
        </pc:graphicFrameChg>
      </pc:sldChg>
      <pc:sldChg chg="addSp delSp modSp add mod">
        <pc:chgData name="Lucas, Tania" userId="232b37cb-a817-446c-b5f8-6c2be3ba9e7b" providerId="ADAL" clId="{EEC406BB-9F8F-4568-9459-C8BC7CDADD51}" dt="2023-09-05T13:48:46.970" v="186"/>
        <pc:sldMkLst>
          <pc:docMk/>
          <pc:sldMk cId="3791656299" sldId="924"/>
        </pc:sldMkLst>
        <pc:spChg chg="add del mod">
          <ac:chgData name="Lucas, Tania" userId="232b37cb-a817-446c-b5f8-6c2be3ba9e7b" providerId="ADAL" clId="{EEC406BB-9F8F-4568-9459-C8BC7CDADD51}" dt="2023-09-05T13:48:45.588" v="185" actId="478"/>
          <ac:spMkLst>
            <pc:docMk/>
            <pc:sldMk cId="3791656299" sldId="924"/>
            <ac:spMk id="5" creationId="{E9A0086C-BE03-9F53-CD3C-C6BE0E9AEBB5}"/>
          </ac:spMkLst>
        </pc:spChg>
        <pc:spChg chg="add mod">
          <ac:chgData name="Lucas, Tania" userId="232b37cb-a817-446c-b5f8-6c2be3ba9e7b" providerId="ADAL" clId="{EEC406BB-9F8F-4568-9459-C8BC7CDADD51}" dt="2023-09-05T13:48:46.970" v="186"/>
          <ac:spMkLst>
            <pc:docMk/>
            <pc:sldMk cId="3791656299" sldId="924"/>
            <ac:spMk id="6" creationId="{00F07D56-7476-3CC9-18E1-810559132166}"/>
          </ac:spMkLst>
        </pc:spChg>
        <pc:spChg chg="del">
          <ac:chgData name="Lucas, Tania" userId="232b37cb-a817-446c-b5f8-6c2be3ba9e7b" providerId="ADAL" clId="{EEC406BB-9F8F-4568-9459-C8BC7CDADD51}" dt="2023-09-05T13:48:44.515" v="184" actId="478"/>
          <ac:spMkLst>
            <pc:docMk/>
            <pc:sldMk cId="3791656299" sldId="924"/>
            <ac:spMk id="13" creationId="{2417EEE8-2744-4E6B-9672-164EA74542FC}"/>
          </ac:spMkLst>
        </pc:spChg>
      </pc:sldChg>
      <pc:sldChg chg="addSp delSp modSp add mod">
        <pc:chgData name="Lucas, Tania" userId="232b37cb-a817-446c-b5f8-6c2be3ba9e7b" providerId="ADAL" clId="{EEC406BB-9F8F-4568-9459-C8BC7CDADD51}" dt="2023-09-05T13:50:30.405" v="209" actId="20577"/>
        <pc:sldMkLst>
          <pc:docMk/>
          <pc:sldMk cId="3766112751" sldId="925"/>
        </pc:sldMkLst>
        <pc:spChg chg="add del mod">
          <ac:chgData name="Lucas, Tania" userId="232b37cb-a817-446c-b5f8-6c2be3ba9e7b" providerId="ADAL" clId="{EEC406BB-9F8F-4568-9459-C8BC7CDADD51}" dt="2023-09-05T13:50:23.321" v="204" actId="478"/>
          <ac:spMkLst>
            <pc:docMk/>
            <pc:sldMk cId="3766112751" sldId="925"/>
            <ac:spMk id="5" creationId="{ED40084F-35DC-8AEF-A9B4-D39C7C6DD4C3}"/>
          </ac:spMkLst>
        </pc:spChg>
        <pc:spChg chg="add mod">
          <ac:chgData name="Lucas, Tania" userId="232b37cb-a817-446c-b5f8-6c2be3ba9e7b" providerId="ADAL" clId="{EEC406BB-9F8F-4568-9459-C8BC7CDADD51}" dt="2023-09-05T13:50:30.405" v="209" actId="20577"/>
          <ac:spMkLst>
            <pc:docMk/>
            <pc:sldMk cId="3766112751" sldId="925"/>
            <ac:spMk id="6" creationId="{E41D7366-374A-68E7-F00D-1E9E4CB764E3}"/>
          </ac:spMkLst>
        </pc:spChg>
        <pc:spChg chg="del">
          <ac:chgData name="Lucas, Tania" userId="232b37cb-a817-446c-b5f8-6c2be3ba9e7b" providerId="ADAL" clId="{EEC406BB-9F8F-4568-9459-C8BC7CDADD51}" dt="2023-09-05T13:50:20.388" v="203" actId="478"/>
          <ac:spMkLst>
            <pc:docMk/>
            <pc:sldMk cId="3766112751" sldId="925"/>
            <ac:spMk id="13" creationId="{2417EEE8-2744-4E6B-9672-164EA74542FC}"/>
          </ac:spMkLst>
        </pc:spChg>
      </pc:sldChg>
    </pc:docChg>
  </pc:docChgLst>
  <pc:docChgLst>
    <pc:chgData name="Jones, Nia" userId="c8e4cf6e-6852-4dab-8bdb-a66f4fdc7c7a" providerId="ADAL" clId="{434C75D8-107D-441F-8646-B92B904117C6}"/>
    <pc:docChg chg="custSel addSld delSld modSld">
      <pc:chgData name="Jones, Nia" userId="c8e4cf6e-6852-4dab-8bdb-a66f4fdc7c7a" providerId="ADAL" clId="{434C75D8-107D-441F-8646-B92B904117C6}" dt="2023-09-21T19:12:30.648" v="310" actId="1076"/>
      <pc:docMkLst>
        <pc:docMk/>
      </pc:docMkLst>
      <pc:sldChg chg="modSp add mod modNotes">
        <pc:chgData name="Jones, Nia" userId="c8e4cf6e-6852-4dab-8bdb-a66f4fdc7c7a" providerId="ADAL" clId="{434C75D8-107D-441F-8646-B92B904117C6}" dt="2023-09-21T19:12:30.648" v="310" actId="1076"/>
        <pc:sldMkLst>
          <pc:docMk/>
          <pc:sldMk cId="3188486767" sldId="372"/>
        </pc:sldMkLst>
        <pc:spChg chg="mod">
          <ac:chgData name="Jones, Nia" userId="c8e4cf6e-6852-4dab-8bdb-a66f4fdc7c7a" providerId="ADAL" clId="{434C75D8-107D-441F-8646-B92B904117C6}" dt="2023-09-21T19:11:59.014" v="307" actId="14100"/>
          <ac:spMkLst>
            <pc:docMk/>
            <pc:sldMk cId="3188486767" sldId="372"/>
            <ac:spMk id="2" creationId="{6A3D36BA-9F62-0EC5-C6ED-F5D35778FC0D}"/>
          </ac:spMkLst>
        </pc:spChg>
        <pc:spChg chg="mod">
          <ac:chgData name="Jones, Nia" userId="c8e4cf6e-6852-4dab-8bdb-a66f4fdc7c7a" providerId="ADAL" clId="{434C75D8-107D-441F-8646-B92B904117C6}" dt="2023-09-21T19:12:30.648" v="310" actId="1076"/>
          <ac:spMkLst>
            <pc:docMk/>
            <pc:sldMk cId="3188486767" sldId="372"/>
            <ac:spMk id="3" creationId="{CFCE0627-4811-3725-9302-BE5554D24545}"/>
          </ac:spMkLst>
        </pc:spChg>
      </pc:sldChg>
      <pc:sldChg chg="addSp modSp">
        <pc:chgData name="Jones, Nia" userId="c8e4cf6e-6852-4dab-8bdb-a66f4fdc7c7a" providerId="ADAL" clId="{434C75D8-107D-441F-8646-B92B904117C6}" dt="2023-09-21T19:05:59.702" v="82"/>
        <pc:sldMkLst>
          <pc:docMk/>
          <pc:sldMk cId="636152219" sldId="908"/>
        </pc:sldMkLst>
        <pc:spChg chg="add mod">
          <ac:chgData name="Jones, Nia" userId="c8e4cf6e-6852-4dab-8bdb-a66f4fdc7c7a" providerId="ADAL" clId="{434C75D8-107D-441F-8646-B92B904117C6}" dt="2023-09-21T19:05:59.702" v="82"/>
          <ac:spMkLst>
            <pc:docMk/>
            <pc:sldMk cId="636152219" sldId="908"/>
            <ac:spMk id="4" creationId="{3F5A1B2C-FF0C-CF28-7EA9-26D2EC34ED30}"/>
          </ac:spMkLst>
        </pc:spChg>
        <pc:picChg chg="add mod">
          <ac:chgData name="Jones, Nia" userId="c8e4cf6e-6852-4dab-8bdb-a66f4fdc7c7a" providerId="ADAL" clId="{434C75D8-107D-441F-8646-B92B904117C6}" dt="2023-09-21T19:05:51.683" v="81"/>
          <ac:picMkLst>
            <pc:docMk/>
            <pc:sldMk cId="636152219" sldId="908"/>
            <ac:picMk id="3" creationId="{3942C64B-8167-B749-8C3D-24644323DAF7}"/>
          </ac:picMkLst>
        </pc:picChg>
      </pc:sldChg>
      <pc:sldChg chg="addSp delSp modSp mod">
        <pc:chgData name="Jones, Nia" userId="c8e4cf6e-6852-4dab-8bdb-a66f4fdc7c7a" providerId="ADAL" clId="{434C75D8-107D-441F-8646-B92B904117C6}" dt="2023-09-21T19:07:33.310" v="95" actId="478"/>
        <pc:sldMkLst>
          <pc:docMk/>
          <pc:sldMk cId="935062744" sldId="914"/>
        </pc:sldMkLst>
        <pc:spChg chg="del">
          <ac:chgData name="Jones, Nia" userId="c8e4cf6e-6852-4dab-8bdb-a66f4fdc7c7a" providerId="ADAL" clId="{434C75D8-107D-441F-8646-B92B904117C6}" dt="2023-09-21T19:07:03.240" v="85" actId="478"/>
          <ac:spMkLst>
            <pc:docMk/>
            <pc:sldMk cId="935062744" sldId="914"/>
            <ac:spMk id="2" creationId="{C1FED2B8-A94F-4049-A8BE-D3E6DB8651ED}"/>
          </ac:spMkLst>
        </pc:spChg>
        <pc:spChg chg="del">
          <ac:chgData name="Jones, Nia" userId="c8e4cf6e-6852-4dab-8bdb-a66f4fdc7c7a" providerId="ADAL" clId="{434C75D8-107D-441F-8646-B92B904117C6}" dt="2023-09-21T19:07:04.773" v="86" actId="478"/>
          <ac:spMkLst>
            <pc:docMk/>
            <pc:sldMk cId="935062744" sldId="914"/>
            <ac:spMk id="3" creationId="{810611CA-44AB-4EC9-B7C2-AAF51FDA6C48}"/>
          </ac:spMkLst>
        </pc:spChg>
        <pc:spChg chg="add del mod">
          <ac:chgData name="Jones, Nia" userId="c8e4cf6e-6852-4dab-8bdb-a66f4fdc7c7a" providerId="ADAL" clId="{434C75D8-107D-441F-8646-B92B904117C6}" dt="2023-09-21T19:07:33.310" v="95" actId="478"/>
          <ac:spMkLst>
            <pc:docMk/>
            <pc:sldMk cId="935062744" sldId="914"/>
            <ac:spMk id="5" creationId="{728B3384-1AAD-2109-3889-0C39E96FA5C9}"/>
          </ac:spMkLst>
        </pc:spChg>
        <pc:spChg chg="del">
          <ac:chgData name="Jones, Nia" userId="c8e4cf6e-6852-4dab-8bdb-a66f4fdc7c7a" providerId="ADAL" clId="{434C75D8-107D-441F-8646-B92B904117C6}" dt="2023-09-21T19:07:06.375" v="87" actId="478"/>
          <ac:spMkLst>
            <pc:docMk/>
            <pc:sldMk cId="935062744" sldId="914"/>
            <ac:spMk id="6" creationId="{1B1A7F12-4186-4251-91FF-A50FAFCEFBC9}"/>
          </ac:spMkLst>
        </pc:spChg>
        <pc:spChg chg="add del mod">
          <ac:chgData name="Jones, Nia" userId="c8e4cf6e-6852-4dab-8bdb-a66f4fdc7c7a" providerId="ADAL" clId="{434C75D8-107D-441F-8646-B92B904117C6}" dt="2023-09-21T19:07:32.393" v="94" actId="478"/>
          <ac:spMkLst>
            <pc:docMk/>
            <pc:sldMk cId="935062744" sldId="914"/>
            <ac:spMk id="7" creationId="{769A5EC0-DA40-0CFD-E9B1-82F2972E5437}"/>
          </ac:spMkLst>
        </pc:spChg>
        <pc:spChg chg="add del mod">
          <ac:chgData name="Jones, Nia" userId="c8e4cf6e-6852-4dab-8bdb-a66f4fdc7c7a" providerId="ADAL" clId="{434C75D8-107D-441F-8646-B92B904117C6}" dt="2023-09-21T19:07:31.491" v="93" actId="478"/>
          <ac:spMkLst>
            <pc:docMk/>
            <pc:sldMk cId="935062744" sldId="914"/>
            <ac:spMk id="8" creationId="{4E504108-3F91-2540-06F5-868A98F38E87}"/>
          </ac:spMkLst>
        </pc:spChg>
        <pc:spChg chg="add mod">
          <ac:chgData name="Jones, Nia" userId="c8e4cf6e-6852-4dab-8bdb-a66f4fdc7c7a" providerId="ADAL" clId="{434C75D8-107D-441F-8646-B92B904117C6}" dt="2023-09-21T19:07:15.720" v="91" actId="1076"/>
          <ac:spMkLst>
            <pc:docMk/>
            <pc:sldMk cId="935062744" sldId="914"/>
            <ac:spMk id="9" creationId="{EB78E382-9DF3-0EEC-3A21-A4DE34CF22F2}"/>
          </ac:spMkLst>
        </pc:spChg>
        <pc:spChg chg="add mod">
          <ac:chgData name="Jones, Nia" userId="c8e4cf6e-6852-4dab-8bdb-a66f4fdc7c7a" providerId="ADAL" clId="{434C75D8-107D-441F-8646-B92B904117C6}" dt="2023-09-21T19:07:23.241" v="92" actId="255"/>
          <ac:spMkLst>
            <pc:docMk/>
            <pc:sldMk cId="935062744" sldId="914"/>
            <ac:spMk id="10" creationId="{B2A8D84B-D861-D97F-3D15-B37DF02D0541}"/>
          </ac:spMkLst>
        </pc:spChg>
        <pc:spChg chg="add mod">
          <ac:chgData name="Jones, Nia" userId="c8e4cf6e-6852-4dab-8bdb-a66f4fdc7c7a" providerId="ADAL" clId="{434C75D8-107D-441F-8646-B92B904117C6}" dt="2023-09-21T19:07:15.720" v="91" actId="1076"/>
          <ac:spMkLst>
            <pc:docMk/>
            <pc:sldMk cId="935062744" sldId="914"/>
            <ac:spMk id="11" creationId="{51523855-E0E4-5BAA-0754-A00F2B2408D5}"/>
          </ac:spMkLst>
        </pc:spChg>
        <pc:spChg chg="add mod">
          <ac:chgData name="Jones, Nia" userId="c8e4cf6e-6852-4dab-8bdb-a66f4fdc7c7a" providerId="ADAL" clId="{434C75D8-107D-441F-8646-B92B904117C6}" dt="2023-09-21T19:07:15.720" v="91" actId="1076"/>
          <ac:spMkLst>
            <pc:docMk/>
            <pc:sldMk cId="935062744" sldId="914"/>
            <ac:spMk id="12" creationId="{BBE6B98B-2B03-7549-3AA2-884375F71E28}"/>
          </ac:spMkLst>
        </pc:spChg>
        <pc:picChg chg="del">
          <ac:chgData name="Jones, Nia" userId="c8e4cf6e-6852-4dab-8bdb-a66f4fdc7c7a" providerId="ADAL" clId="{434C75D8-107D-441F-8646-B92B904117C6}" dt="2023-09-21T19:07:07.324" v="88" actId="478"/>
          <ac:picMkLst>
            <pc:docMk/>
            <pc:sldMk cId="935062744" sldId="914"/>
            <ac:picMk id="4" creationId="{CA84218F-45E1-4F1D-87E5-07A3674935D9}"/>
          </ac:picMkLst>
        </pc:picChg>
        <pc:picChg chg="add mod">
          <ac:chgData name="Jones, Nia" userId="c8e4cf6e-6852-4dab-8bdb-a66f4fdc7c7a" providerId="ADAL" clId="{434C75D8-107D-441F-8646-B92B904117C6}" dt="2023-09-21T19:07:15.720" v="91" actId="1076"/>
          <ac:picMkLst>
            <pc:docMk/>
            <pc:sldMk cId="935062744" sldId="914"/>
            <ac:picMk id="13" creationId="{75AB54EC-A505-33C2-103E-DBAF4B096D51}"/>
          </ac:picMkLst>
        </pc:picChg>
        <pc:picChg chg="add mod">
          <ac:chgData name="Jones, Nia" userId="c8e4cf6e-6852-4dab-8bdb-a66f4fdc7c7a" providerId="ADAL" clId="{434C75D8-107D-441F-8646-B92B904117C6}" dt="2023-09-21T19:07:15.720" v="91" actId="1076"/>
          <ac:picMkLst>
            <pc:docMk/>
            <pc:sldMk cId="935062744" sldId="914"/>
            <ac:picMk id="14" creationId="{2A8C50E8-3629-0F63-DF1A-EE37DA6B5156}"/>
          </ac:picMkLst>
        </pc:picChg>
        <pc:picChg chg="add mod">
          <ac:chgData name="Jones, Nia" userId="c8e4cf6e-6852-4dab-8bdb-a66f4fdc7c7a" providerId="ADAL" clId="{434C75D8-107D-441F-8646-B92B904117C6}" dt="2023-09-21T19:07:15.720" v="91" actId="1076"/>
          <ac:picMkLst>
            <pc:docMk/>
            <pc:sldMk cId="935062744" sldId="914"/>
            <ac:picMk id="15" creationId="{980C4BDA-7961-5E69-0D27-033349E5363E}"/>
          </ac:picMkLst>
        </pc:picChg>
        <pc:picChg chg="add mod">
          <ac:chgData name="Jones, Nia" userId="c8e4cf6e-6852-4dab-8bdb-a66f4fdc7c7a" providerId="ADAL" clId="{434C75D8-107D-441F-8646-B92B904117C6}" dt="2023-09-21T19:07:15.720" v="91" actId="1076"/>
          <ac:picMkLst>
            <pc:docMk/>
            <pc:sldMk cId="935062744" sldId="914"/>
            <ac:picMk id="16" creationId="{ED869B98-8824-9DFE-2157-F3FA5130FBAA}"/>
          </ac:picMkLst>
        </pc:picChg>
      </pc:sldChg>
      <pc:sldChg chg="modSp mod">
        <pc:chgData name="Jones, Nia" userId="c8e4cf6e-6852-4dab-8bdb-a66f4fdc7c7a" providerId="ADAL" clId="{434C75D8-107D-441F-8646-B92B904117C6}" dt="2023-09-21T19:04:41.934" v="78" actId="20577"/>
        <pc:sldMkLst>
          <pc:docMk/>
          <pc:sldMk cId="2137901772" sldId="931"/>
        </pc:sldMkLst>
        <pc:spChg chg="mod">
          <ac:chgData name="Jones, Nia" userId="c8e4cf6e-6852-4dab-8bdb-a66f4fdc7c7a" providerId="ADAL" clId="{434C75D8-107D-441F-8646-B92B904117C6}" dt="2023-09-21T19:04:41.934" v="78" actId="20577"/>
          <ac:spMkLst>
            <pc:docMk/>
            <pc:sldMk cId="2137901772" sldId="931"/>
            <ac:spMk id="4" creationId="{C18BCF2F-D76F-442B-AE71-15AEDBAE1B5D}"/>
          </ac:spMkLst>
        </pc:spChg>
      </pc:sldChg>
      <pc:sldChg chg="del">
        <pc:chgData name="Jones, Nia" userId="c8e4cf6e-6852-4dab-8bdb-a66f4fdc7c7a" providerId="ADAL" clId="{434C75D8-107D-441F-8646-B92B904117C6}" dt="2023-09-21T19:06:02.091" v="83" actId="47"/>
        <pc:sldMkLst>
          <pc:docMk/>
          <pc:sldMk cId="1245044467" sldId="951"/>
        </pc:sldMkLst>
      </pc:sldChg>
      <pc:sldChg chg="add del setBg">
        <pc:chgData name="Jones, Nia" userId="c8e4cf6e-6852-4dab-8bdb-a66f4fdc7c7a" providerId="ADAL" clId="{434C75D8-107D-441F-8646-B92B904117C6}" dt="2023-09-21T19:05:39.256" v="80"/>
        <pc:sldMkLst>
          <pc:docMk/>
          <pc:sldMk cId="2781204736" sldId="951"/>
        </pc:sldMkLst>
      </pc:sldChg>
      <pc:sldChg chg="add">
        <pc:chgData name="Jones, Nia" userId="c8e4cf6e-6852-4dab-8bdb-a66f4fdc7c7a" providerId="ADAL" clId="{434C75D8-107D-441F-8646-B92B904117C6}" dt="2023-09-21T19:06:37.035" v="84" actId="2890"/>
        <pc:sldMkLst>
          <pc:docMk/>
          <pc:sldMk cId="3301778063" sldId="951"/>
        </pc:sldMkLst>
      </pc:sldChg>
      <pc:sldChg chg="addSp delSp modSp add mod">
        <pc:chgData name="Jones, Nia" userId="c8e4cf6e-6852-4dab-8bdb-a66f4fdc7c7a" providerId="ADAL" clId="{434C75D8-107D-441F-8646-B92B904117C6}" dt="2023-09-21T19:10:07.643" v="303" actId="20577"/>
        <pc:sldMkLst>
          <pc:docMk/>
          <pc:sldMk cId="67598140" sldId="952"/>
        </pc:sldMkLst>
        <pc:spChg chg="add del mod">
          <ac:chgData name="Jones, Nia" userId="c8e4cf6e-6852-4dab-8bdb-a66f4fdc7c7a" providerId="ADAL" clId="{434C75D8-107D-441F-8646-B92B904117C6}" dt="2023-09-21T19:08:45.694" v="109" actId="478"/>
          <ac:spMkLst>
            <pc:docMk/>
            <pc:sldMk cId="67598140" sldId="952"/>
            <ac:spMk id="2" creationId="{5C58A114-EA6D-72C1-24E9-ED323168D243}"/>
          </ac:spMkLst>
        </pc:spChg>
        <pc:spChg chg="add del mod">
          <ac:chgData name="Jones, Nia" userId="c8e4cf6e-6852-4dab-8bdb-a66f4fdc7c7a" providerId="ADAL" clId="{434C75D8-107D-441F-8646-B92B904117C6}" dt="2023-09-21T19:08:46.718" v="110" actId="478"/>
          <ac:spMkLst>
            <pc:docMk/>
            <pc:sldMk cId="67598140" sldId="952"/>
            <ac:spMk id="3" creationId="{03237F4F-CD01-DE58-3A4E-D993BD975CDB}"/>
          </ac:spMkLst>
        </pc:spChg>
        <pc:spChg chg="add del mod">
          <ac:chgData name="Jones, Nia" userId="c8e4cf6e-6852-4dab-8bdb-a66f4fdc7c7a" providerId="ADAL" clId="{434C75D8-107D-441F-8646-B92B904117C6}" dt="2023-09-21T19:08:47.581" v="111" actId="478"/>
          <ac:spMkLst>
            <pc:docMk/>
            <pc:sldMk cId="67598140" sldId="952"/>
            <ac:spMk id="4" creationId="{D648ED5A-5A9A-3A01-3B5D-5FA3FB07C7E5}"/>
          </ac:spMkLst>
        </pc:spChg>
        <pc:spChg chg="add del mod">
          <ac:chgData name="Jones, Nia" userId="c8e4cf6e-6852-4dab-8bdb-a66f4fdc7c7a" providerId="ADAL" clId="{434C75D8-107D-441F-8646-B92B904117C6}" dt="2023-09-21T19:08:44.028" v="108" actId="478"/>
          <ac:spMkLst>
            <pc:docMk/>
            <pc:sldMk cId="67598140" sldId="952"/>
            <ac:spMk id="5" creationId="{A4E505EE-7FAF-7C01-E8BD-0BA4774BB4A4}"/>
          </ac:spMkLst>
        </pc:spChg>
        <pc:spChg chg="add mod">
          <ac:chgData name="Jones, Nia" userId="c8e4cf6e-6852-4dab-8bdb-a66f4fdc7c7a" providerId="ADAL" clId="{434C75D8-107D-441F-8646-B92B904117C6}" dt="2023-09-21T19:08:38.664" v="107" actId="1076"/>
          <ac:spMkLst>
            <pc:docMk/>
            <pc:sldMk cId="67598140" sldId="952"/>
            <ac:spMk id="6" creationId="{BC07291A-6884-485B-4426-D7A35CA9D4DF}"/>
          </ac:spMkLst>
        </pc:spChg>
        <pc:spChg chg="add mod">
          <ac:chgData name="Jones, Nia" userId="c8e4cf6e-6852-4dab-8bdb-a66f4fdc7c7a" providerId="ADAL" clId="{434C75D8-107D-441F-8646-B92B904117C6}" dt="2023-09-21T19:10:07.643" v="303" actId="20577"/>
          <ac:spMkLst>
            <pc:docMk/>
            <pc:sldMk cId="67598140" sldId="952"/>
            <ac:spMk id="7" creationId="{C72B2161-1BF7-31BC-046F-3E2B2BE78913}"/>
          </ac:spMkLst>
        </pc:spChg>
        <pc:spChg chg="del">
          <ac:chgData name="Jones, Nia" userId="c8e4cf6e-6852-4dab-8bdb-a66f4fdc7c7a" providerId="ADAL" clId="{434C75D8-107D-441F-8646-B92B904117C6}" dt="2023-09-21T19:08:16.886" v="97" actId="478"/>
          <ac:spMkLst>
            <pc:docMk/>
            <pc:sldMk cId="67598140" sldId="952"/>
            <ac:spMk id="10" creationId="{B2A8D84B-D861-D97F-3D15-B37DF02D0541}"/>
          </ac:spMkLst>
        </pc:spChg>
        <pc:spChg chg="del">
          <ac:chgData name="Jones, Nia" userId="c8e4cf6e-6852-4dab-8bdb-a66f4fdc7c7a" providerId="ADAL" clId="{434C75D8-107D-441F-8646-B92B904117C6}" dt="2023-09-21T19:08:18.890" v="98" actId="478"/>
          <ac:spMkLst>
            <pc:docMk/>
            <pc:sldMk cId="67598140" sldId="952"/>
            <ac:spMk id="11" creationId="{51523855-E0E4-5BAA-0754-A00F2B2408D5}"/>
          </ac:spMkLst>
        </pc:spChg>
        <pc:spChg chg="del">
          <ac:chgData name="Jones, Nia" userId="c8e4cf6e-6852-4dab-8bdb-a66f4fdc7c7a" providerId="ADAL" clId="{434C75D8-107D-441F-8646-B92B904117C6}" dt="2023-09-21T19:08:26.058" v="103" actId="478"/>
          <ac:spMkLst>
            <pc:docMk/>
            <pc:sldMk cId="67598140" sldId="952"/>
            <ac:spMk id="12" creationId="{BBE6B98B-2B03-7549-3AA2-884375F71E28}"/>
          </ac:spMkLst>
        </pc:spChg>
        <pc:picChg chg="del">
          <ac:chgData name="Jones, Nia" userId="c8e4cf6e-6852-4dab-8bdb-a66f4fdc7c7a" providerId="ADAL" clId="{434C75D8-107D-441F-8646-B92B904117C6}" dt="2023-09-21T19:08:21.496" v="99" actId="478"/>
          <ac:picMkLst>
            <pc:docMk/>
            <pc:sldMk cId="67598140" sldId="952"/>
            <ac:picMk id="13" creationId="{75AB54EC-A505-33C2-103E-DBAF4B096D51}"/>
          </ac:picMkLst>
        </pc:picChg>
        <pc:picChg chg="del">
          <ac:chgData name="Jones, Nia" userId="c8e4cf6e-6852-4dab-8bdb-a66f4fdc7c7a" providerId="ADAL" clId="{434C75D8-107D-441F-8646-B92B904117C6}" dt="2023-09-21T19:08:23.353" v="101" actId="478"/>
          <ac:picMkLst>
            <pc:docMk/>
            <pc:sldMk cId="67598140" sldId="952"/>
            <ac:picMk id="14" creationId="{2A8C50E8-3629-0F63-DF1A-EE37DA6B5156}"/>
          </ac:picMkLst>
        </pc:picChg>
        <pc:picChg chg="del">
          <ac:chgData name="Jones, Nia" userId="c8e4cf6e-6852-4dab-8bdb-a66f4fdc7c7a" providerId="ADAL" clId="{434C75D8-107D-441F-8646-B92B904117C6}" dt="2023-09-21T19:08:24.185" v="102" actId="478"/>
          <ac:picMkLst>
            <pc:docMk/>
            <pc:sldMk cId="67598140" sldId="952"/>
            <ac:picMk id="15" creationId="{980C4BDA-7961-5E69-0D27-033349E5363E}"/>
          </ac:picMkLst>
        </pc:picChg>
        <pc:picChg chg="del">
          <ac:chgData name="Jones, Nia" userId="c8e4cf6e-6852-4dab-8bdb-a66f4fdc7c7a" providerId="ADAL" clId="{434C75D8-107D-441F-8646-B92B904117C6}" dt="2023-09-21T19:08:22.498" v="100" actId="478"/>
          <ac:picMkLst>
            <pc:docMk/>
            <pc:sldMk cId="67598140" sldId="952"/>
            <ac:picMk id="16" creationId="{ED869B98-8824-9DFE-2157-F3FA5130FBAA}"/>
          </ac:picMkLst>
        </pc:picChg>
      </pc:sldChg>
    </pc:docChg>
  </pc:docChgLst>
  <pc:docChgLst>
    <pc:chgData name="Lucas, Tania" userId="232b37cb-a817-446c-b5f8-6c2be3ba9e7b" providerId="ADAL" clId="{11A430CD-C6BA-451D-8541-D3D3EAB4EEAE}"/>
    <pc:docChg chg="undo custSel delSld modSld">
      <pc:chgData name="Lucas, Tania" userId="232b37cb-a817-446c-b5f8-6c2be3ba9e7b" providerId="ADAL" clId="{11A430CD-C6BA-451D-8541-D3D3EAB4EEAE}" dt="2023-03-21T12:58:00.320" v="526" actId="2711"/>
      <pc:docMkLst>
        <pc:docMk/>
      </pc:docMkLst>
      <pc:sldChg chg="del">
        <pc:chgData name="Lucas, Tania" userId="232b37cb-a817-446c-b5f8-6c2be3ba9e7b" providerId="ADAL" clId="{11A430CD-C6BA-451D-8541-D3D3EAB4EEAE}" dt="2023-03-14T16:05:43.662" v="8" actId="2696"/>
        <pc:sldMkLst>
          <pc:docMk/>
          <pc:sldMk cId="2199394796" sldId="522"/>
        </pc:sldMkLst>
      </pc:sldChg>
      <pc:sldChg chg="del">
        <pc:chgData name="Lucas, Tania" userId="232b37cb-a817-446c-b5f8-6c2be3ba9e7b" providerId="ADAL" clId="{11A430CD-C6BA-451D-8541-D3D3EAB4EEAE}" dt="2023-03-14T16:08:30.619" v="16" actId="2696"/>
        <pc:sldMkLst>
          <pc:docMk/>
          <pc:sldMk cId="3716472841" sldId="705"/>
        </pc:sldMkLst>
      </pc:sldChg>
      <pc:sldChg chg="addSp delSp modSp mod">
        <pc:chgData name="Lucas, Tania" userId="232b37cb-a817-446c-b5f8-6c2be3ba9e7b" providerId="ADAL" clId="{11A430CD-C6BA-451D-8541-D3D3EAB4EEAE}" dt="2023-03-14T16:16:51.355" v="72" actId="20577"/>
        <pc:sldMkLst>
          <pc:docMk/>
          <pc:sldMk cId="1643471483" sldId="715"/>
        </pc:sldMkLst>
        <pc:spChg chg="mod">
          <ac:chgData name="Lucas, Tania" userId="232b37cb-a817-446c-b5f8-6c2be3ba9e7b" providerId="ADAL" clId="{11A430CD-C6BA-451D-8541-D3D3EAB4EEAE}" dt="2023-03-14T16:16:51.355" v="72" actId="20577"/>
          <ac:spMkLst>
            <pc:docMk/>
            <pc:sldMk cId="1643471483" sldId="715"/>
            <ac:spMk id="3" creationId="{CED8EBE1-1839-4118-B69D-7F5F54E34893}"/>
          </ac:spMkLst>
        </pc:spChg>
        <pc:picChg chg="del">
          <ac:chgData name="Lucas, Tania" userId="232b37cb-a817-446c-b5f8-6c2be3ba9e7b" providerId="ADAL" clId="{11A430CD-C6BA-451D-8541-D3D3EAB4EEAE}" dt="2023-03-14T16:14:32.738" v="61" actId="478"/>
          <ac:picMkLst>
            <pc:docMk/>
            <pc:sldMk cId="1643471483" sldId="715"/>
            <ac:picMk id="4" creationId="{E0D1AF2D-550E-88F1-D281-3BC8B1051514}"/>
          </ac:picMkLst>
        </pc:picChg>
        <pc:picChg chg="add mod">
          <ac:chgData name="Lucas, Tania" userId="232b37cb-a817-446c-b5f8-6c2be3ba9e7b" providerId="ADAL" clId="{11A430CD-C6BA-451D-8541-D3D3EAB4EEAE}" dt="2023-03-14T16:15:39.508" v="64" actId="1076"/>
          <ac:picMkLst>
            <pc:docMk/>
            <pc:sldMk cId="1643471483" sldId="715"/>
            <ac:picMk id="5" creationId="{2B4984B4-210F-ABCD-CDA2-6EE1F33F3B34}"/>
          </ac:picMkLst>
        </pc:picChg>
      </pc:sldChg>
      <pc:sldChg chg="addSp delSp modSp mod">
        <pc:chgData name="Lucas, Tania" userId="232b37cb-a817-446c-b5f8-6c2be3ba9e7b" providerId="ADAL" clId="{11A430CD-C6BA-451D-8541-D3D3EAB4EEAE}" dt="2023-03-14T16:43:09.801" v="153" actId="1076"/>
        <pc:sldMkLst>
          <pc:docMk/>
          <pc:sldMk cId="4282325326" sldId="787"/>
        </pc:sldMkLst>
        <pc:spChg chg="add mod">
          <ac:chgData name="Lucas, Tania" userId="232b37cb-a817-446c-b5f8-6c2be3ba9e7b" providerId="ADAL" clId="{11A430CD-C6BA-451D-8541-D3D3EAB4EEAE}" dt="2023-03-14T16:43:09.801" v="153" actId="1076"/>
          <ac:spMkLst>
            <pc:docMk/>
            <pc:sldMk cId="4282325326" sldId="787"/>
            <ac:spMk id="2" creationId="{A7E97AAF-C365-B205-5992-296970A24901}"/>
          </ac:spMkLst>
        </pc:spChg>
        <pc:spChg chg="del">
          <ac:chgData name="Lucas, Tania" userId="232b37cb-a817-446c-b5f8-6c2be3ba9e7b" providerId="ADAL" clId="{11A430CD-C6BA-451D-8541-D3D3EAB4EEAE}" dt="2023-03-14T16:27:25.436" v="130" actId="478"/>
          <ac:spMkLst>
            <pc:docMk/>
            <pc:sldMk cId="4282325326" sldId="787"/>
            <ac:spMk id="5" creationId="{28CC61C6-BA98-4D36-BC0A-F7981648A416}"/>
          </ac:spMkLst>
        </pc:spChg>
      </pc:sldChg>
      <pc:sldChg chg="addSp delSp modSp mod">
        <pc:chgData name="Lucas, Tania" userId="232b37cb-a817-446c-b5f8-6c2be3ba9e7b" providerId="ADAL" clId="{11A430CD-C6BA-451D-8541-D3D3EAB4EEAE}" dt="2023-03-16T17:00:06.007" v="334" actId="255"/>
        <pc:sldMkLst>
          <pc:docMk/>
          <pc:sldMk cId="3508002877" sldId="886"/>
        </pc:sldMkLst>
        <pc:spChg chg="mod">
          <ac:chgData name="Lucas, Tania" userId="232b37cb-a817-446c-b5f8-6c2be3ba9e7b" providerId="ADAL" clId="{11A430CD-C6BA-451D-8541-D3D3EAB4EEAE}" dt="2023-03-14T16:57:03.097" v="196"/>
          <ac:spMkLst>
            <pc:docMk/>
            <pc:sldMk cId="3508002877" sldId="886"/>
            <ac:spMk id="5" creationId="{AFDC9847-F77F-4E99-A23B-CE73B3E12077}"/>
          </ac:spMkLst>
        </pc:spChg>
        <pc:spChg chg="mod">
          <ac:chgData name="Lucas, Tania" userId="232b37cb-a817-446c-b5f8-6c2be3ba9e7b" providerId="ADAL" clId="{11A430CD-C6BA-451D-8541-D3D3EAB4EEAE}" dt="2023-03-14T17:12:44.229" v="258"/>
          <ac:spMkLst>
            <pc:docMk/>
            <pc:sldMk cId="3508002877" sldId="886"/>
            <ac:spMk id="9" creationId="{323288C8-06AF-1614-FAD2-F996BE5BCB37}"/>
          </ac:spMkLst>
        </pc:spChg>
        <pc:spChg chg="mod">
          <ac:chgData name="Lucas, Tania" userId="232b37cb-a817-446c-b5f8-6c2be3ba9e7b" providerId="ADAL" clId="{11A430CD-C6BA-451D-8541-D3D3EAB4EEAE}" dt="2023-03-16T16:59:12.936" v="332" actId="1076"/>
          <ac:spMkLst>
            <pc:docMk/>
            <pc:sldMk cId="3508002877" sldId="886"/>
            <ac:spMk id="11" creationId="{90379855-1EB3-E38E-4741-C57526857039}"/>
          </ac:spMkLst>
        </pc:spChg>
        <pc:spChg chg="mod">
          <ac:chgData name="Lucas, Tania" userId="232b37cb-a817-446c-b5f8-6c2be3ba9e7b" providerId="ADAL" clId="{11A430CD-C6BA-451D-8541-D3D3EAB4EEAE}" dt="2023-03-16T17:00:06.007" v="334" actId="255"/>
          <ac:spMkLst>
            <pc:docMk/>
            <pc:sldMk cId="3508002877" sldId="886"/>
            <ac:spMk id="15" creationId="{5A09CE9C-47F5-14B9-90B0-455767D6A933}"/>
          </ac:spMkLst>
        </pc:spChg>
        <pc:picChg chg="del">
          <ac:chgData name="Lucas, Tania" userId="232b37cb-a817-446c-b5f8-6c2be3ba9e7b" providerId="ADAL" clId="{11A430CD-C6BA-451D-8541-D3D3EAB4EEAE}" dt="2023-03-14T16:17:24.071" v="73" actId="478"/>
          <ac:picMkLst>
            <pc:docMk/>
            <pc:sldMk cId="3508002877" sldId="886"/>
            <ac:picMk id="2" creationId="{C49A472E-DDF9-F14C-EB02-EA350CBE83D9}"/>
          </ac:picMkLst>
        </pc:picChg>
        <pc:picChg chg="add del mod">
          <ac:chgData name="Lucas, Tania" userId="232b37cb-a817-446c-b5f8-6c2be3ba9e7b" providerId="ADAL" clId="{11A430CD-C6BA-451D-8541-D3D3EAB4EEAE}" dt="2023-03-14T16:17:56.706" v="76" actId="478"/>
          <ac:picMkLst>
            <pc:docMk/>
            <pc:sldMk cId="3508002877" sldId="886"/>
            <ac:picMk id="4" creationId="{BB375F1D-34AA-25CF-79C7-E672C6BEED80}"/>
          </ac:picMkLst>
        </pc:picChg>
        <pc:picChg chg="add mod">
          <ac:chgData name="Lucas, Tania" userId="232b37cb-a817-446c-b5f8-6c2be3ba9e7b" providerId="ADAL" clId="{11A430CD-C6BA-451D-8541-D3D3EAB4EEAE}" dt="2023-03-14T16:18:13.572" v="79" actId="14100"/>
          <ac:picMkLst>
            <pc:docMk/>
            <pc:sldMk cId="3508002877" sldId="886"/>
            <ac:picMk id="7" creationId="{606C0512-A89C-8AC5-0F3D-DC639A35AC79}"/>
          </ac:picMkLst>
        </pc:picChg>
      </pc:sldChg>
      <pc:sldChg chg="modSp mod">
        <pc:chgData name="Lucas, Tania" userId="232b37cb-a817-446c-b5f8-6c2be3ba9e7b" providerId="ADAL" clId="{11A430CD-C6BA-451D-8541-D3D3EAB4EEAE}" dt="2023-03-20T17:15:33.274" v="466" actId="114"/>
        <pc:sldMkLst>
          <pc:docMk/>
          <pc:sldMk cId="4189812219" sldId="887"/>
        </pc:sldMkLst>
        <pc:spChg chg="mod">
          <ac:chgData name="Lucas, Tania" userId="232b37cb-a817-446c-b5f8-6c2be3ba9e7b" providerId="ADAL" clId="{11A430CD-C6BA-451D-8541-D3D3EAB4EEAE}" dt="2023-03-20T17:15:33.274" v="466" actId="114"/>
          <ac:spMkLst>
            <pc:docMk/>
            <pc:sldMk cId="4189812219" sldId="887"/>
            <ac:spMk id="4" creationId="{C18BCF2F-D76F-442B-AE71-15AEDBAE1B5D}"/>
          </ac:spMkLst>
        </pc:spChg>
        <pc:spChg chg="mod">
          <ac:chgData name="Lucas, Tania" userId="232b37cb-a817-446c-b5f8-6c2be3ba9e7b" providerId="ADAL" clId="{11A430CD-C6BA-451D-8541-D3D3EAB4EEAE}" dt="2023-03-14T17:14:04.376" v="263" actId="20577"/>
          <ac:spMkLst>
            <pc:docMk/>
            <pc:sldMk cId="4189812219" sldId="887"/>
            <ac:spMk id="13" creationId="{2417EEE8-2744-4E6B-9672-164EA74542FC}"/>
          </ac:spMkLst>
        </pc:spChg>
      </pc:sldChg>
      <pc:sldChg chg="addSp delSp modSp mod">
        <pc:chgData name="Lucas, Tania" userId="232b37cb-a817-446c-b5f8-6c2be3ba9e7b" providerId="ADAL" clId="{11A430CD-C6BA-451D-8541-D3D3EAB4EEAE}" dt="2023-03-16T17:03:16.448" v="348" actId="255"/>
        <pc:sldMkLst>
          <pc:docMk/>
          <pc:sldMk cId="1786808451" sldId="888"/>
        </pc:sldMkLst>
        <pc:spChg chg="mod">
          <ac:chgData name="Lucas, Tania" userId="232b37cb-a817-446c-b5f8-6c2be3ba9e7b" providerId="ADAL" clId="{11A430CD-C6BA-451D-8541-D3D3EAB4EEAE}" dt="2023-03-14T17:06:37.655" v="202" actId="20577"/>
          <ac:spMkLst>
            <pc:docMk/>
            <pc:sldMk cId="1786808451" sldId="888"/>
            <ac:spMk id="5" creationId="{AFDC9847-F77F-4E99-A23B-CE73B3E12077}"/>
          </ac:spMkLst>
        </pc:spChg>
        <pc:spChg chg="mod">
          <ac:chgData name="Lucas, Tania" userId="232b37cb-a817-446c-b5f8-6c2be3ba9e7b" providerId="ADAL" clId="{11A430CD-C6BA-451D-8541-D3D3EAB4EEAE}" dt="2023-03-14T17:12:34.569" v="257"/>
          <ac:spMkLst>
            <pc:docMk/>
            <pc:sldMk cId="1786808451" sldId="888"/>
            <ac:spMk id="9" creationId="{323288C8-06AF-1614-FAD2-F996BE5BCB37}"/>
          </ac:spMkLst>
        </pc:spChg>
        <pc:spChg chg="mod">
          <ac:chgData name="Lucas, Tania" userId="232b37cb-a817-446c-b5f8-6c2be3ba9e7b" providerId="ADAL" clId="{11A430CD-C6BA-451D-8541-D3D3EAB4EEAE}" dt="2023-03-16T17:01:21.127" v="337" actId="1076"/>
          <ac:spMkLst>
            <pc:docMk/>
            <pc:sldMk cId="1786808451" sldId="888"/>
            <ac:spMk id="11" creationId="{BF022675-E4F1-F59F-958F-4D3F89966050}"/>
          </ac:spMkLst>
        </pc:spChg>
        <pc:spChg chg="mod">
          <ac:chgData name="Lucas, Tania" userId="232b37cb-a817-446c-b5f8-6c2be3ba9e7b" providerId="ADAL" clId="{11A430CD-C6BA-451D-8541-D3D3EAB4EEAE}" dt="2023-03-16T17:03:16.448" v="348" actId="255"/>
          <ac:spMkLst>
            <pc:docMk/>
            <pc:sldMk cId="1786808451" sldId="888"/>
            <ac:spMk id="13" creationId="{F18A221B-3264-1AF1-5D15-9A73C568B011}"/>
          </ac:spMkLst>
        </pc:spChg>
        <pc:picChg chg="add del mod">
          <ac:chgData name="Lucas, Tania" userId="232b37cb-a817-446c-b5f8-6c2be3ba9e7b" providerId="ADAL" clId="{11A430CD-C6BA-451D-8541-D3D3EAB4EEAE}" dt="2023-03-14T16:18:53.665" v="84" actId="478"/>
          <ac:picMkLst>
            <pc:docMk/>
            <pc:sldMk cId="1786808451" sldId="888"/>
            <ac:picMk id="3" creationId="{FC31FD7E-B8B3-7C2F-F75D-57941419A2AA}"/>
          </ac:picMkLst>
        </pc:picChg>
        <pc:picChg chg="add mod">
          <ac:chgData name="Lucas, Tania" userId="232b37cb-a817-446c-b5f8-6c2be3ba9e7b" providerId="ADAL" clId="{11A430CD-C6BA-451D-8541-D3D3EAB4EEAE}" dt="2023-03-14T16:19:28.382" v="86" actId="1076"/>
          <ac:picMkLst>
            <pc:docMk/>
            <pc:sldMk cId="1786808451" sldId="888"/>
            <ac:picMk id="6" creationId="{988954B7-27D3-D949-2A8A-859A08633441}"/>
          </ac:picMkLst>
        </pc:picChg>
        <pc:picChg chg="del">
          <ac:chgData name="Lucas, Tania" userId="232b37cb-a817-446c-b5f8-6c2be3ba9e7b" providerId="ADAL" clId="{11A430CD-C6BA-451D-8541-D3D3EAB4EEAE}" dt="2023-03-14T16:18:45.426" v="80" actId="478"/>
          <ac:picMkLst>
            <pc:docMk/>
            <pc:sldMk cId="1786808451" sldId="888"/>
            <ac:picMk id="8" creationId="{40D4A03F-00BE-4147-12BA-AFA23C3692C7}"/>
          </ac:picMkLst>
        </pc:picChg>
      </pc:sldChg>
      <pc:sldChg chg="addSp delSp modSp mod">
        <pc:chgData name="Lucas, Tania" userId="232b37cb-a817-446c-b5f8-6c2be3ba9e7b" providerId="ADAL" clId="{11A430CD-C6BA-451D-8541-D3D3EAB4EEAE}" dt="2023-03-20T17:16:05.936" v="468" actId="207"/>
        <pc:sldMkLst>
          <pc:docMk/>
          <pc:sldMk cId="3819826954" sldId="889"/>
        </pc:sldMkLst>
        <pc:spChg chg="mod">
          <ac:chgData name="Lucas, Tania" userId="232b37cb-a817-446c-b5f8-6c2be3ba9e7b" providerId="ADAL" clId="{11A430CD-C6BA-451D-8541-D3D3EAB4EEAE}" dt="2023-03-20T17:16:05.936" v="468" actId="207"/>
          <ac:spMkLst>
            <pc:docMk/>
            <pc:sldMk cId="3819826954" sldId="889"/>
            <ac:spMk id="4" creationId="{C18BCF2F-D76F-442B-AE71-15AEDBAE1B5D}"/>
          </ac:spMkLst>
        </pc:spChg>
        <pc:spChg chg="add del">
          <ac:chgData name="Lucas, Tania" userId="232b37cb-a817-446c-b5f8-6c2be3ba9e7b" providerId="ADAL" clId="{11A430CD-C6BA-451D-8541-D3D3EAB4EEAE}" dt="2023-03-14T17:14:30.823" v="265" actId="478"/>
          <ac:spMkLst>
            <pc:docMk/>
            <pc:sldMk cId="3819826954" sldId="889"/>
            <ac:spMk id="5" creationId="{AC3CB816-DD44-6F03-62D5-C818F2D69666}"/>
          </ac:spMkLst>
        </pc:spChg>
        <pc:spChg chg="mod">
          <ac:chgData name="Lucas, Tania" userId="232b37cb-a817-446c-b5f8-6c2be3ba9e7b" providerId="ADAL" clId="{11A430CD-C6BA-451D-8541-D3D3EAB4EEAE}" dt="2023-03-14T17:14:57.702" v="270" actId="20577"/>
          <ac:spMkLst>
            <pc:docMk/>
            <pc:sldMk cId="3819826954" sldId="889"/>
            <ac:spMk id="13" creationId="{2417EEE8-2744-4E6B-9672-164EA74542FC}"/>
          </ac:spMkLst>
        </pc:spChg>
      </pc:sldChg>
      <pc:sldChg chg="addSp delSp modSp mod">
        <pc:chgData name="Lucas, Tania" userId="232b37cb-a817-446c-b5f8-6c2be3ba9e7b" providerId="ADAL" clId="{11A430CD-C6BA-451D-8541-D3D3EAB4EEAE}" dt="2023-03-16T17:06:43.697" v="358" actId="1076"/>
        <pc:sldMkLst>
          <pc:docMk/>
          <pc:sldMk cId="3735726321" sldId="890"/>
        </pc:sldMkLst>
        <pc:spChg chg="add del mod">
          <ac:chgData name="Lucas, Tania" userId="232b37cb-a817-446c-b5f8-6c2be3ba9e7b" providerId="ADAL" clId="{11A430CD-C6BA-451D-8541-D3D3EAB4EEAE}" dt="2023-03-16T17:04:51.366" v="351"/>
          <ac:spMkLst>
            <pc:docMk/>
            <pc:sldMk cId="3735726321" sldId="890"/>
            <ac:spMk id="3" creationId="{FFF9652F-DBF8-B36B-237B-8035483EB911}"/>
          </ac:spMkLst>
        </pc:spChg>
        <pc:spChg chg="mod">
          <ac:chgData name="Lucas, Tania" userId="232b37cb-a817-446c-b5f8-6c2be3ba9e7b" providerId="ADAL" clId="{11A430CD-C6BA-451D-8541-D3D3EAB4EEAE}" dt="2023-03-14T17:07:14.249" v="209" actId="1076"/>
          <ac:spMkLst>
            <pc:docMk/>
            <pc:sldMk cId="3735726321" sldId="890"/>
            <ac:spMk id="5" creationId="{AFDC9847-F77F-4E99-A23B-CE73B3E12077}"/>
          </ac:spMkLst>
        </pc:spChg>
        <pc:spChg chg="del">
          <ac:chgData name="Lucas, Tania" userId="232b37cb-a817-446c-b5f8-6c2be3ba9e7b" providerId="ADAL" clId="{11A430CD-C6BA-451D-8541-D3D3EAB4EEAE}" dt="2023-03-16T17:06:36.613" v="357" actId="478"/>
          <ac:spMkLst>
            <pc:docMk/>
            <pc:sldMk cId="3735726321" sldId="890"/>
            <ac:spMk id="6" creationId="{6A535F8B-D165-38D1-F94C-AC16054EBCF3}"/>
          </ac:spMkLst>
        </pc:spChg>
        <pc:spChg chg="mod">
          <ac:chgData name="Lucas, Tania" userId="232b37cb-a817-446c-b5f8-6c2be3ba9e7b" providerId="ADAL" clId="{11A430CD-C6BA-451D-8541-D3D3EAB4EEAE}" dt="2023-03-14T17:12:27.393" v="256"/>
          <ac:spMkLst>
            <pc:docMk/>
            <pc:sldMk cId="3735726321" sldId="890"/>
            <ac:spMk id="9" creationId="{323288C8-06AF-1614-FAD2-F996BE5BCB37}"/>
          </ac:spMkLst>
        </pc:spChg>
        <pc:spChg chg="del">
          <ac:chgData name="Lucas, Tania" userId="232b37cb-a817-446c-b5f8-6c2be3ba9e7b" providerId="ADAL" clId="{11A430CD-C6BA-451D-8541-D3D3EAB4EEAE}" dt="2023-03-16T17:06:30.745" v="356" actId="478"/>
          <ac:spMkLst>
            <pc:docMk/>
            <pc:sldMk cId="3735726321" sldId="890"/>
            <ac:spMk id="11" creationId="{BE5D8C26-2AD6-C717-9B14-169CD197CB30}"/>
          </ac:spMkLst>
        </pc:spChg>
        <pc:graphicFrameChg chg="add del mod">
          <ac:chgData name="Lucas, Tania" userId="232b37cb-a817-446c-b5f8-6c2be3ba9e7b" providerId="ADAL" clId="{11A430CD-C6BA-451D-8541-D3D3EAB4EEAE}" dt="2023-03-16T17:04:51.366" v="351"/>
          <ac:graphicFrameMkLst>
            <pc:docMk/>
            <pc:sldMk cId="3735726321" sldId="890"/>
            <ac:graphicFrameMk id="2" creationId="{23F762E4-9CBC-1298-D895-7BCBEABBAA6C}"/>
          </ac:graphicFrameMkLst>
        </pc:graphicFrameChg>
        <pc:picChg chg="del">
          <ac:chgData name="Lucas, Tania" userId="232b37cb-a817-446c-b5f8-6c2be3ba9e7b" providerId="ADAL" clId="{11A430CD-C6BA-451D-8541-D3D3EAB4EEAE}" dt="2023-03-14T16:20:01.522" v="87" actId="478"/>
          <ac:picMkLst>
            <pc:docMk/>
            <pc:sldMk cId="3735726321" sldId="890"/>
            <ac:picMk id="3" creationId="{79528B7A-D7E7-5F9D-4A2A-CAFA992071FC}"/>
          </ac:picMkLst>
        </pc:picChg>
        <pc:picChg chg="add mod">
          <ac:chgData name="Lucas, Tania" userId="232b37cb-a817-446c-b5f8-6c2be3ba9e7b" providerId="ADAL" clId="{11A430CD-C6BA-451D-8541-D3D3EAB4EEAE}" dt="2023-03-14T16:20:08.316" v="89" actId="1076"/>
          <ac:picMkLst>
            <pc:docMk/>
            <pc:sldMk cId="3735726321" sldId="890"/>
            <ac:picMk id="4" creationId="{1C238EF1-DC13-61C9-8846-9808964F9104}"/>
          </ac:picMkLst>
        </pc:picChg>
        <pc:picChg chg="del">
          <ac:chgData name="Lucas, Tania" userId="232b37cb-a817-446c-b5f8-6c2be3ba9e7b" providerId="ADAL" clId="{11A430CD-C6BA-451D-8541-D3D3EAB4EEAE}" dt="2023-03-16T17:04:32.941" v="349" actId="478"/>
          <ac:picMkLst>
            <pc:docMk/>
            <pc:sldMk cId="3735726321" sldId="890"/>
            <ac:picMk id="8" creationId="{26A5C507-494A-C364-ADDD-86F48A88B47F}"/>
          </ac:picMkLst>
        </pc:picChg>
        <pc:picChg chg="add mod">
          <ac:chgData name="Lucas, Tania" userId="232b37cb-a817-446c-b5f8-6c2be3ba9e7b" providerId="ADAL" clId="{11A430CD-C6BA-451D-8541-D3D3EAB4EEAE}" dt="2023-03-16T17:06:43.697" v="358" actId="1076"/>
          <ac:picMkLst>
            <pc:docMk/>
            <pc:sldMk cId="3735726321" sldId="890"/>
            <ac:picMk id="10" creationId="{9FBA7D20-B9D2-E6EB-5264-2D6DEA100AE1}"/>
          </ac:picMkLst>
        </pc:picChg>
      </pc:sldChg>
      <pc:sldChg chg="modSp mod">
        <pc:chgData name="Lucas, Tania" userId="232b37cb-a817-446c-b5f8-6c2be3ba9e7b" providerId="ADAL" clId="{11A430CD-C6BA-451D-8541-D3D3EAB4EEAE}" dt="2023-03-20T17:17:12.617" v="472" actId="20577"/>
        <pc:sldMkLst>
          <pc:docMk/>
          <pc:sldMk cId="2735806121" sldId="891"/>
        </pc:sldMkLst>
        <pc:spChg chg="mod">
          <ac:chgData name="Lucas, Tania" userId="232b37cb-a817-446c-b5f8-6c2be3ba9e7b" providerId="ADAL" clId="{11A430CD-C6BA-451D-8541-D3D3EAB4EEAE}" dt="2023-03-20T17:17:12.617" v="472" actId="20577"/>
          <ac:spMkLst>
            <pc:docMk/>
            <pc:sldMk cId="2735806121" sldId="891"/>
            <ac:spMk id="4" creationId="{C18BCF2F-D76F-442B-AE71-15AEDBAE1B5D}"/>
          </ac:spMkLst>
        </pc:spChg>
        <pc:spChg chg="mod">
          <ac:chgData name="Lucas, Tania" userId="232b37cb-a817-446c-b5f8-6c2be3ba9e7b" providerId="ADAL" clId="{11A430CD-C6BA-451D-8541-D3D3EAB4EEAE}" dt="2023-03-14T17:15:52.109" v="276" actId="20577"/>
          <ac:spMkLst>
            <pc:docMk/>
            <pc:sldMk cId="2735806121" sldId="891"/>
            <ac:spMk id="13" creationId="{2417EEE8-2744-4E6B-9672-164EA74542FC}"/>
          </ac:spMkLst>
        </pc:spChg>
      </pc:sldChg>
      <pc:sldChg chg="addSp delSp modSp mod">
        <pc:chgData name="Lucas, Tania" userId="232b37cb-a817-446c-b5f8-6c2be3ba9e7b" providerId="ADAL" clId="{11A430CD-C6BA-451D-8541-D3D3EAB4EEAE}" dt="2023-03-16T17:07:43.372" v="360" actId="255"/>
        <pc:sldMkLst>
          <pc:docMk/>
          <pc:sldMk cId="527172694" sldId="892"/>
        </pc:sldMkLst>
        <pc:spChg chg="mod">
          <ac:chgData name="Lucas, Tania" userId="232b37cb-a817-446c-b5f8-6c2be3ba9e7b" providerId="ADAL" clId="{11A430CD-C6BA-451D-8541-D3D3EAB4EEAE}" dt="2023-03-14T17:07:53.962" v="217" actId="1076"/>
          <ac:spMkLst>
            <pc:docMk/>
            <pc:sldMk cId="527172694" sldId="892"/>
            <ac:spMk id="5" creationId="{AFDC9847-F77F-4E99-A23B-CE73B3E12077}"/>
          </ac:spMkLst>
        </pc:spChg>
        <pc:spChg chg="mod">
          <ac:chgData name="Lucas, Tania" userId="232b37cb-a817-446c-b5f8-6c2be3ba9e7b" providerId="ADAL" clId="{11A430CD-C6BA-451D-8541-D3D3EAB4EEAE}" dt="2023-03-16T17:07:43.372" v="360" actId="255"/>
          <ac:spMkLst>
            <pc:docMk/>
            <pc:sldMk cId="527172694" sldId="892"/>
            <ac:spMk id="6" creationId="{0A403659-E397-5891-D62A-4A106117C597}"/>
          </ac:spMkLst>
        </pc:spChg>
        <pc:spChg chg="mod">
          <ac:chgData name="Lucas, Tania" userId="232b37cb-a817-446c-b5f8-6c2be3ba9e7b" providerId="ADAL" clId="{11A430CD-C6BA-451D-8541-D3D3EAB4EEAE}" dt="2023-03-14T17:12:15.375" v="255" actId="20577"/>
          <ac:spMkLst>
            <pc:docMk/>
            <pc:sldMk cId="527172694" sldId="892"/>
            <ac:spMk id="9" creationId="{323288C8-06AF-1614-FAD2-F996BE5BCB37}"/>
          </ac:spMkLst>
        </pc:spChg>
        <pc:picChg chg="del">
          <ac:chgData name="Lucas, Tania" userId="232b37cb-a817-446c-b5f8-6c2be3ba9e7b" providerId="ADAL" clId="{11A430CD-C6BA-451D-8541-D3D3EAB4EEAE}" dt="2023-03-14T16:20:40.117" v="90" actId="478"/>
          <ac:picMkLst>
            <pc:docMk/>
            <pc:sldMk cId="527172694" sldId="892"/>
            <ac:picMk id="3" creationId="{EBC42FFA-A145-AB93-1383-7582A9129F4E}"/>
          </ac:picMkLst>
        </pc:picChg>
        <pc:picChg chg="add mod">
          <ac:chgData name="Lucas, Tania" userId="232b37cb-a817-446c-b5f8-6c2be3ba9e7b" providerId="ADAL" clId="{11A430CD-C6BA-451D-8541-D3D3EAB4EEAE}" dt="2023-03-14T16:20:51.997" v="93" actId="14100"/>
          <ac:picMkLst>
            <pc:docMk/>
            <pc:sldMk cId="527172694" sldId="892"/>
            <ac:picMk id="4" creationId="{A10F8EC3-FE42-7289-C6BD-6E858F2F4532}"/>
          </ac:picMkLst>
        </pc:picChg>
      </pc:sldChg>
      <pc:sldChg chg="modSp mod">
        <pc:chgData name="Lucas, Tania" userId="232b37cb-a817-446c-b5f8-6c2be3ba9e7b" providerId="ADAL" clId="{11A430CD-C6BA-451D-8541-D3D3EAB4EEAE}" dt="2023-03-20T17:18:06.922" v="479" actId="14100"/>
        <pc:sldMkLst>
          <pc:docMk/>
          <pc:sldMk cId="1691348438" sldId="893"/>
        </pc:sldMkLst>
        <pc:spChg chg="mod">
          <ac:chgData name="Lucas, Tania" userId="232b37cb-a817-446c-b5f8-6c2be3ba9e7b" providerId="ADAL" clId="{11A430CD-C6BA-451D-8541-D3D3EAB4EEAE}" dt="2023-03-20T17:18:06.922" v="479" actId="14100"/>
          <ac:spMkLst>
            <pc:docMk/>
            <pc:sldMk cId="1691348438" sldId="893"/>
            <ac:spMk id="4" creationId="{C18BCF2F-D76F-442B-AE71-15AEDBAE1B5D}"/>
          </ac:spMkLst>
        </pc:spChg>
        <pc:spChg chg="mod">
          <ac:chgData name="Lucas, Tania" userId="232b37cb-a817-446c-b5f8-6c2be3ba9e7b" providerId="ADAL" clId="{11A430CD-C6BA-451D-8541-D3D3EAB4EEAE}" dt="2023-03-20T17:17:59.344" v="477" actId="14100"/>
          <ac:spMkLst>
            <pc:docMk/>
            <pc:sldMk cId="1691348438" sldId="893"/>
            <ac:spMk id="12" creationId="{EBAF1CAC-3423-4CF1-B63B-6DDA4ABA5CAE}"/>
          </ac:spMkLst>
        </pc:spChg>
        <pc:spChg chg="mod">
          <ac:chgData name="Lucas, Tania" userId="232b37cb-a817-446c-b5f8-6c2be3ba9e7b" providerId="ADAL" clId="{11A430CD-C6BA-451D-8541-D3D3EAB4EEAE}" dt="2023-03-14T17:16:32.726" v="280" actId="20577"/>
          <ac:spMkLst>
            <pc:docMk/>
            <pc:sldMk cId="1691348438" sldId="893"/>
            <ac:spMk id="13" creationId="{2417EEE8-2744-4E6B-9672-164EA74542FC}"/>
          </ac:spMkLst>
        </pc:spChg>
      </pc:sldChg>
      <pc:sldChg chg="addSp delSp modSp mod">
        <pc:chgData name="Lucas, Tania" userId="232b37cb-a817-446c-b5f8-6c2be3ba9e7b" providerId="ADAL" clId="{11A430CD-C6BA-451D-8541-D3D3EAB4EEAE}" dt="2023-03-20T10:00:35.163" v="454" actId="20577"/>
        <pc:sldMkLst>
          <pc:docMk/>
          <pc:sldMk cId="1180338063" sldId="894"/>
        </pc:sldMkLst>
        <pc:spChg chg="mod">
          <ac:chgData name="Lucas, Tania" userId="232b37cb-a817-446c-b5f8-6c2be3ba9e7b" providerId="ADAL" clId="{11A430CD-C6BA-451D-8541-D3D3EAB4EEAE}" dt="2023-03-14T17:08:29.075" v="225" actId="1076"/>
          <ac:spMkLst>
            <pc:docMk/>
            <pc:sldMk cId="1180338063" sldId="894"/>
            <ac:spMk id="5" creationId="{AFDC9847-F77F-4E99-A23B-CE73B3E12077}"/>
          </ac:spMkLst>
        </pc:spChg>
        <pc:spChg chg="mod">
          <ac:chgData name="Lucas, Tania" userId="232b37cb-a817-446c-b5f8-6c2be3ba9e7b" providerId="ADAL" clId="{11A430CD-C6BA-451D-8541-D3D3EAB4EEAE}" dt="2023-03-20T10:00:35.163" v="454" actId="20577"/>
          <ac:spMkLst>
            <pc:docMk/>
            <pc:sldMk cId="1180338063" sldId="894"/>
            <ac:spMk id="6" creationId="{B73E5163-7F8A-415B-80DD-13B491A70ACE}"/>
          </ac:spMkLst>
        </pc:spChg>
        <pc:spChg chg="mod">
          <ac:chgData name="Lucas, Tania" userId="232b37cb-a817-446c-b5f8-6c2be3ba9e7b" providerId="ADAL" clId="{11A430CD-C6BA-451D-8541-D3D3EAB4EEAE}" dt="2023-03-20T09:59:06.472" v="447" actId="20577"/>
          <ac:spMkLst>
            <pc:docMk/>
            <pc:sldMk cId="1180338063" sldId="894"/>
            <ac:spMk id="8" creationId="{DFB2891D-5A70-8910-8CC4-2E3B17ECBFF0}"/>
          </ac:spMkLst>
        </pc:spChg>
        <pc:spChg chg="mod">
          <ac:chgData name="Lucas, Tania" userId="232b37cb-a817-446c-b5f8-6c2be3ba9e7b" providerId="ADAL" clId="{11A430CD-C6BA-451D-8541-D3D3EAB4EEAE}" dt="2023-03-14T17:11:54.435" v="252"/>
          <ac:spMkLst>
            <pc:docMk/>
            <pc:sldMk cId="1180338063" sldId="894"/>
            <ac:spMk id="9" creationId="{323288C8-06AF-1614-FAD2-F996BE5BCB37}"/>
          </ac:spMkLst>
        </pc:spChg>
        <pc:picChg chg="del">
          <ac:chgData name="Lucas, Tania" userId="232b37cb-a817-446c-b5f8-6c2be3ba9e7b" providerId="ADAL" clId="{11A430CD-C6BA-451D-8541-D3D3EAB4EEAE}" dt="2023-03-14T16:21:33.760" v="94" actId="478"/>
          <ac:picMkLst>
            <pc:docMk/>
            <pc:sldMk cId="1180338063" sldId="894"/>
            <ac:picMk id="3" creationId="{C49EB763-497D-E5D2-D80C-1FBF1B1A8958}"/>
          </ac:picMkLst>
        </pc:picChg>
        <pc:picChg chg="add mod">
          <ac:chgData name="Lucas, Tania" userId="232b37cb-a817-446c-b5f8-6c2be3ba9e7b" providerId="ADAL" clId="{11A430CD-C6BA-451D-8541-D3D3EAB4EEAE}" dt="2023-03-14T16:21:45.996" v="98" actId="14100"/>
          <ac:picMkLst>
            <pc:docMk/>
            <pc:sldMk cId="1180338063" sldId="894"/>
            <ac:picMk id="4" creationId="{61B1AC59-F751-B0C8-7AB4-CC8C8B3E1F7A}"/>
          </ac:picMkLst>
        </pc:picChg>
      </pc:sldChg>
      <pc:sldChg chg="modSp mod">
        <pc:chgData name="Lucas, Tania" userId="232b37cb-a817-446c-b5f8-6c2be3ba9e7b" providerId="ADAL" clId="{11A430CD-C6BA-451D-8541-D3D3EAB4EEAE}" dt="2023-03-20T17:21:41.951" v="486" actId="1076"/>
        <pc:sldMkLst>
          <pc:docMk/>
          <pc:sldMk cId="190287414" sldId="895"/>
        </pc:sldMkLst>
        <pc:spChg chg="mod">
          <ac:chgData name="Lucas, Tania" userId="232b37cb-a817-446c-b5f8-6c2be3ba9e7b" providerId="ADAL" clId="{11A430CD-C6BA-451D-8541-D3D3EAB4EEAE}" dt="2023-03-20T17:21:41.951" v="486" actId="1076"/>
          <ac:spMkLst>
            <pc:docMk/>
            <pc:sldMk cId="190287414" sldId="895"/>
            <ac:spMk id="4" creationId="{C18BCF2F-D76F-442B-AE71-15AEDBAE1B5D}"/>
          </ac:spMkLst>
        </pc:spChg>
        <pc:spChg chg="mod">
          <ac:chgData name="Lucas, Tania" userId="232b37cb-a817-446c-b5f8-6c2be3ba9e7b" providerId="ADAL" clId="{11A430CD-C6BA-451D-8541-D3D3EAB4EEAE}" dt="2023-03-20T17:21:22.265" v="483" actId="14100"/>
          <ac:spMkLst>
            <pc:docMk/>
            <pc:sldMk cId="190287414" sldId="895"/>
            <ac:spMk id="12" creationId="{EBAF1CAC-3423-4CF1-B63B-6DDA4ABA5CAE}"/>
          </ac:spMkLst>
        </pc:spChg>
        <pc:spChg chg="mod">
          <ac:chgData name="Lucas, Tania" userId="232b37cb-a817-446c-b5f8-6c2be3ba9e7b" providerId="ADAL" clId="{11A430CD-C6BA-451D-8541-D3D3EAB4EEAE}" dt="2023-03-14T17:17:07.168" v="285" actId="20577"/>
          <ac:spMkLst>
            <pc:docMk/>
            <pc:sldMk cId="190287414" sldId="895"/>
            <ac:spMk id="13" creationId="{2417EEE8-2744-4E6B-9672-164EA74542FC}"/>
          </ac:spMkLst>
        </pc:spChg>
      </pc:sldChg>
      <pc:sldChg chg="addSp delSp modSp mod">
        <pc:chgData name="Lucas, Tania" userId="232b37cb-a817-446c-b5f8-6c2be3ba9e7b" providerId="ADAL" clId="{11A430CD-C6BA-451D-8541-D3D3EAB4EEAE}" dt="2023-03-16T17:12:28.119" v="370" actId="1076"/>
        <pc:sldMkLst>
          <pc:docMk/>
          <pc:sldMk cId="2628029645" sldId="896"/>
        </pc:sldMkLst>
        <pc:spChg chg="mod">
          <ac:chgData name="Lucas, Tania" userId="232b37cb-a817-446c-b5f8-6c2be3ba9e7b" providerId="ADAL" clId="{11A430CD-C6BA-451D-8541-D3D3EAB4EEAE}" dt="2023-03-14T17:09:10.723" v="233" actId="1076"/>
          <ac:spMkLst>
            <pc:docMk/>
            <pc:sldMk cId="2628029645" sldId="896"/>
            <ac:spMk id="5" creationId="{AFDC9847-F77F-4E99-A23B-CE73B3E12077}"/>
          </ac:spMkLst>
        </pc:spChg>
        <pc:spChg chg="mod">
          <ac:chgData name="Lucas, Tania" userId="232b37cb-a817-446c-b5f8-6c2be3ba9e7b" providerId="ADAL" clId="{11A430CD-C6BA-451D-8541-D3D3EAB4EEAE}" dt="2023-03-16T17:11:41.030" v="366" actId="255"/>
          <ac:spMkLst>
            <pc:docMk/>
            <pc:sldMk cId="2628029645" sldId="896"/>
            <ac:spMk id="6" creationId="{931A7CF6-2C21-7448-BB84-FBF2F7282168}"/>
          </ac:spMkLst>
        </pc:spChg>
        <pc:spChg chg="mod">
          <ac:chgData name="Lucas, Tania" userId="232b37cb-a817-446c-b5f8-6c2be3ba9e7b" providerId="ADAL" clId="{11A430CD-C6BA-451D-8541-D3D3EAB4EEAE}" dt="2023-03-16T17:12:28.119" v="370" actId="1076"/>
          <ac:spMkLst>
            <pc:docMk/>
            <pc:sldMk cId="2628029645" sldId="896"/>
            <ac:spMk id="8" creationId="{8BBA74A5-85E3-A54B-D8FA-BB2349CDD04B}"/>
          </ac:spMkLst>
        </pc:spChg>
        <pc:spChg chg="mod">
          <ac:chgData name="Lucas, Tania" userId="232b37cb-a817-446c-b5f8-6c2be3ba9e7b" providerId="ADAL" clId="{11A430CD-C6BA-451D-8541-D3D3EAB4EEAE}" dt="2023-03-14T17:11:46.931" v="251"/>
          <ac:spMkLst>
            <pc:docMk/>
            <pc:sldMk cId="2628029645" sldId="896"/>
            <ac:spMk id="9" creationId="{323288C8-06AF-1614-FAD2-F996BE5BCB37}"/>
          </ac:spMkLst>
        </pc:spChg>
        <pc:picChg chg="del">
          <ac:chgData name="Lucas, Tania" userId="232b37cb-a817-446c-b5f8-6c2be3ba9e7b" providerId="ADAL" clId="{11A430CD-C6BA-451D-8541-D3D3EAB4EEAE}" dt="2023-03-14T16:22:25.988" v="99" actId="478"/>
          <ac:picMkLst>
            <pc:docMk/>
            <pc:sldMk cId="2628029645" sldId="896"/>
            <ac:picMk id="3" creationId="{AF5131BE-179B-4C14-25AE-39876FE1AEBA}"/>
          </ac:picMkLst>
        </pc:picChg>
        <pc:picChg chg="add mod">
          <ac:chgData name="Lucas, Tania" userId="232b37cb-a817-446c-b5f8-6c2be3ba9e7b" providerId="ADAL" clId="{11A430CD-C6BA-451D-8541-D3D3EAB4EEAE}" dt="2023-03-14T16:22:38.677" v="102" actId="14100"/>
          <ac:picMkLst>
            <pc:docMk/>
            <pc:sldMk cId="2628029645" sldId="896"/>
            <ac:picMk id="4" creationId="{59E9336D-30A3-51B6-A1C9-7043C2C9448B}"/>
          </ac:picMkLst>
        </pc:picChg>
      </pc:sldChg>
      <pc:sldChg chg="modSp mod">
        <pc:chgData name="Lucas, Tania" userId="232b37cb-a817-446c-b5f8-6c2be3ba9e7b" providerId="ADAL" clId="{11A430CD-C6BA-451D-8541-D3D3EAB4EEAE}" dt="2023-03-20T17:22:47.858" v="494" actId="1035"/>
        <pc:sldMkLst>
          <pc:docMk/>
          <pc:sldMk cId="3743488508" sldId="897"/>
        </pc:sldMkLst>
        <pc:spChg chg="mod">
          <ac:chgData name="Lucas, Tania" userId="232b37cb-a817-446c-b5f8-6c2be3ba9e7b" providerId="ADAL" clId="{11A430CD-C6BA-451D-8541-D3D3EAB4EEAE}" dt="2023-03-20T17:22:47.858" v="494" actId="1035"/>
          <ac:spMkLst>
            <pc:docMk/>
            <pc:sldMk cId="3743488508" sldId="897"/>
            <ac:spMk id="4" creationId="{C18BCF2F-D76F-442B-AE71-15AEDBAE1B5D}"/>
          </ac:spMkLst>
        </pc:spChg>
        <pc:spChg chg="mod">
          <ac:chgData name="Lucas, Tania" userId="232b37cb-a817-446c-b5f8-6c2be3ba9e7b" providerId="ADAL" clId="{11A430CD-C6BA-451D-8541-D3D3EAB4EEAE}" dt="2023-03-20T17:22:31.151" v="490" actId="14100"/>
          <ac:spMkLst>
            <pc:docMk/>
            <pc:sldMk cId="3743488508" sldId="897"/>
            <ac:spMk id="12" creationId="{EBAF1CAC-3423-4CF1-B63B-6DDA4ABA5CAE}"/>
          </ac:spMkLst>
        </pc:spChg>
        <pc:spChg chg="mod">
          <ac:chgData name="Lucas, Tania" userId="232b37cb-a817-446c-b5f8-6c2be3ba9e7b" providerId="ADAL" clId="{11A430CD-C6BA-451D-8541-D3D3EAB4EEAE}" dt="2023-03-14T17:17:32.224" v="290"/>
          <ac:spMkLst>
            <pc:docMk/>
            <pc:sldMk cId="3743488508" sldId="897"/>
            <ac:spMk id="13" creationId="{2417EEE8-2744-4E6B-9672-164EA74542FC}"/>
          </ac:spMkLst>
        </pc:spChg>
      </pc:sldChg>
      <pc:sldChg chg="addSp delSp modSp mod">
        <pc:chgData name="Lucas, Tania" userId="232b37cb-a817-446c-b5f8-6c2be3ba9e7b" providerId="ADAL" clId="{11A430CD-C6BA-451D-8541-D3D3EAB4EEAE}" dt="2023-03-16T17:17:18.839" v="398" actId="1076"/>
        <pc:sldMkLst>
          <pc:docMk/>
          <pc:sldMk cId="966841977" sldId="898"/>
        </pc:sldMkLst>
        <pc:spChg chg="mod">
          <ac:chgData name="Lucas, Tania" userId="232b37cb-a817-446c-b5f8-6c2be3ba9e7b" providerId="ADAL" clId="{11A430CD-C6BA-451D-8541-D3D3EAB4EEAE}" dt="2023-03-14T17:09:25.754" v="238" actId="1076"/>
          <ac:spMkLst>
            <pc:docMk/>
            <pc:sldMk cId="966841977" sldId="898"/>
            <ac:spMk id="5" creationId="{AFDC9847-F77F-4E99-A23B-CE73B3E12077}"/>
          </ac:spMkLst>
        </pc:spChg>
        <pc:spChg chg="mod">
          <ac:chgData name="Lucas, Tania" userId="232b37cb-a817-446c-b5f8-6c2be3ba9e7b" providerId="ADAL" clId="{11A430CD-C6BA-451D-8541-D3D3EAB4EEAE}" dt="2023-03-16T17:12:54.780" v="374" actId="207"/>
          <ac:spMkLst>
            <pc:docMk/>
            <pc:sldMk cId="966841977" sldId="898"/>
            <ac:spMk id="9" creationId="{323288C8-06AF-1614-FAD2-F996BE5BCB37}"/>
          </ac:spMkLst>
        </pc:spChg>
        <pc:spChg chg="mod">
          <ac:chgData name="Lucas, Tania" userId="232b37cb-a817-446c-b5f8-6c2be3ba9e7b" providerId="ADAL" clId="{11A430CD-C6BA-451D-8541-D3D3EAB4EEAE}" dt="2023-03-16T17:15:49.627" v="391" actId="20577"/>
          <ac:spMkLst>
            <pc:docMk/>
            <pc:sldMk cId="966841977" sldId="898"/>
            <ac:spMk id="11" creationId="{A611D0F2-ABEB-CD63-6FC5-CC94427F14F7}"/>
          </ac:spMkLst>
        </pc:spChg>
        <pc:spChg chg="mod">
          <ac:chgData name="Lucas, Tania" userId="232b37cb-a817-446c-b5f8-6c2be3ba9e7b" providerId="ADAL" clId="{11A430CD-C6BA-451D-8541-D3D3EAB4EEAE}" dt="2023-03-16T17:17:18.839" v="398" actId="1076"/>
          <ac:spMkLst>
            <pc:docMk/>
            <pc:sldMk cId="966841977" sldId="898"/>
            <ac:spMk id="13" creationId="{D9EE9B8A-036F-A559-EA67-6092B317D7A5}"/>
          </ac:spMkLst>
        </pc:spChg>
        <pc:picChg chg="add mod">
          <ac:chgData name="Lucas, Tania" userId="232b37cb-a817-446c-b5f8-6c2be3ba9e7b" providerId="ADAL" clId="{11A430CD-C6BA-451D-8541-D3D3EAB4EEAE}" dt="2023-03-14T16:23:16.891" v="105" actId="1076"/>
          <ac:picMkLst>
            <pc:docMk/>
            <pc:sldMk cId="966841977" sldId="898"/>
            <ac:picMk id="3" creationId="{5B30EAF1-1E5F-EAE6-7ADC-494AFC6F1079}"/>
          </ac:picMkLst>
        </pc:picChg>
        <pc:picChg chg="del">
          <ac:chgData name="Lucas, Tania" userId="232b37cb-a817-446c-b5f8-6c2be3ba9e7b" providerId="ADAL" clId="{11A430CD-C6BA-451D-8541-D3D3EAB4EEAE}" dt="2023-03-14T16:23:10.216" v="103" actId="478"/>
          <ac:picMkLst>
            <pc:docMk/>
            <pc:sldMk cId="966841977" sldId="898"/>
            <ac:picMk id="8" creationId="{D87CA210-B44E-BB32-81AC-AE02AFDA3F86}"/>
          </ac:picMkLst>
        </pc:picChg>
      </pc:sldChg>
      <pc:sldChg chg="modSp mod">
        <pc:chgData name="Lucas, Tania" userId="232b37cb-a817-446c-b5f8-6c2be3ba9e7b" providerId="ADAL" clId="{11A430CD-C6BA-451D-8541-D3D3EAB4EEAE}" dt="2023-03-20T17:24:24.519" v="500" actId="14100"/>
        <pc:sldMkLst>
          <pc:docMk/>
          <pc:sldMk cId="2126113729" sldId="899"/>
        </pc:sldMkLst>
        <pc:spChg chg="mod">
          <ac:chgData name="Lucas, Tania" userId="232b37cb-a817-446c-b5f8-6c2be3ba9e7b" providerId="ADAL" clId="{11A430CD-C6BA-451D-8541-D3D3EAB4EEAE}" dt="2023-03-20T17:24:18.688" v="499" actId="14100"/>
          <ac:spMkLst>
            <pc:docMk/>
            <pc:sldMk cId="2126113729" sldId="899"/>
            <ac:spMk id="4" creationId="{C18BCF2F-D76F-442B-AE71-15AEDBAE1B5D}"/>
          </ac:spMkLst>
        </pc:spChg>
        <pc:spChg chg="mod">
          <ac:chgData name="Lucas, Tania" userId="232b37cb-a817-446c-b5f8-6c2be3ba9e7b" providerId="ADAL" clId="{11A430CD-C6BA-451D-8541-D3D3EAB4EEAE}" dt="2023-03-20T17:24:24.519" v="500" actId="14100"/>
          <ac:spMkLst>
            <pc:docMk/>
            <pc:sldMk cId="2126113729" sldId="899"/>
            <ac:spMk id="12" creationId="{EBAF1CAC-3423-4CF1-B63B-6DDA4ABA5CAE}"/>
          </ac:spMkLst>
        </pc:spChg>
        <pc:spChg chg="mod">
          <ac:chgData name="Lucas, Tania" userId="232b37cb-a817-446c-b5f8-6c2be3ba9e7b" providerId="ADAL" clId="{11A430CD-C6BA-451D-8541-D3D3EAB4EEAE}" dt="2023-03-14T17:18:04.058" v="300" actId="20577"/>
          <ac:spMkLst>
            <pc:docMk/>
            <pc:sldMk cId="2126113729" sldId="899"/>
            <ac:spMk id="13" creationId="{2417EEE8-2744-4E6B-9672-164EA74542FC}"/>
          </ac:spMkLst>
        </pc:spChg>
      </pc:sldChg>
      <pc:sldChg chg="addSp delSp modSp mod">
        <pc:chgData name="Lucas, Tania" userId="232b37cb-a817-446c-b5f8-6c2be3ba9e7b" providerId="ADAL" clId="{11A430CD-C6BA-451D-8541-D3D3EAB4EEAE}" dt="2023-03-16T17:20:51.905" v="428" actId="255"/>
        <pc:sldMkLst>
          <pc:docMk/>
          <pc:sldMk cId="643661820" sldId="900"/>
        </pc:sldMkLst>
        <pc:spChg chg="mod">
          <ac:chgData name="Lucas, Tania" userId="232b37cb-a817-446c-b5f8-6c2be3ba9e7b" providerId="ADAL" clId="{11A430CD-C6BA-451D-8541-D3D3EAB4EEAE}" dt="2023-03-14T17:09:39.086" v="241" actId="20577"/>
          <ac:spMkLst>
            <pc:docMk/>
            <pc:sldMk cId="643661820" sldId="900"/>
            <ac:spMk id="5" creationId="{AFDC9847-F77F-4E99-A23B-CE73B3E12077}"/>
          </ac:spMkLst>
        </pc:spChg>
        <pc:spChg chg="mod">
          <ac:chgData name="Lucas, Tania" userId="232b37cb-a817-446c-b5f8-6c2be3ba9e7b" providerId="ADAL" clId="{11A430CD-C6BA-451D-8541-D3D3EAB4EEAE}" dt="2023-03-16T17:19:36.271" v="415" actId="1076"/>
          <ac:spMkLst>
            <pc:docMk/>
            <pc:sldMk cId="643661820" sldId="900"/>
            <ac:spMk id="6" creationId="{32BD5AAE-A553-3E45-CB67-DC3A494A3EE2}"/>
          </ac:spMkLst>
        </pc:spChg>
        <pc:spChg chg="mod">
          <ac:chgData name="Lucas, Tania" userId="232b37cb-a817-446c-b5f8-6c2be3ba9e7b" providerId="ADAL" clId="{11A430CD-C6BA-451D-8541-D3D3EAB4EEAE}" dt="2023-03-16T17:20:51.905" v="428" actId="255"/>
          <ac:spMkLst>
            <pc:docMk/>
            <pc:sldMk cId="643661820" sldId="900"/>
            <ac:spMk id="8" creationId="{A5E08D04-3677-F4EC-C940-431692B8B54E}"/>
          </ac:spMkLst>
        </pc:spChg>
        <pc:spChg chg="mod">
          <ac:chgData name="Lucas, Tania" userId="232b37cb-a817-446c-b5f8-6c2be3ba9e7b" providerId="ADAL" clId="{11A430CD-C6BA-451D-8541-D3D3EAB4EEAE}" dt="2023-03-14T17:10:11.626" v="242"/>
          <ac:spMkLst>
            <pc:docMk/>
            <pc:sldMk cId="643661820" sldId="900"/>
            <ac:spMk id="9" creationId="{323288C8-06AF-1614-FAD2-F996BE5BCB37}"/>
          </ac:spMkLst>
        </pc:spChg>
        <pc:picChg chg="del">
          <ac:chgData name="Lucas, Tania" userId="232b37cb-a817-446c-b5f8-6c2be3ba9e7b" providerId="ADAL" clId="{11A430CD-C6BA-451D-8541-D3D3EAB4EEAE}" dt="2023-03-14T16:23:46.803" v="106" actId="478"/>
          <ac:picMkLst>
            <pc:docMk/>
            <pc:sldMk cId="643661820" sldId="900"/>
            <ac:picMk id="3" creationId="{221AA273-749E-A733-65CF-682CE3CFACBF}"/>
          </ac:picMkLst>
        </pc:picChg>
        <pc:picChg chg="add mod">
          <ac:chgData name="Lucas, Tania" userId="232b37cb-a817-446c-b5f8-6c2be3ba9e7b" providerId="ADAL" clId="{11A430CD-C6BA-451D-8541-D3D3EAB4EEAE}" dt="2023-03-16T17:19:43.062" v="420" actId="1035"/>
          <ac:picMkLst>
            <pc:docMk/>
            <pc:sldMk cId="643661820" sldId="900"/>
            <ac:picMk id="4" creationId="{EF3F1BD8-FC6F-F049-2F62-1BE13CCC97A5}"/>
          </ac:picMkLst>
        </pc:picChg>
      </pc:sldChg>
      <pc:sldChg chg="modSp mod">
        <pc:chgData name="Lucas, Tania" userId="232b37cb-a817-446c-b5f8-6c2be3ba9e7b" providerId="ADAL" clId="{11A430CD-C6BA-451D-8541-D3D3EAB4EEAE}" dt="2023-03-20T17:26:32.307" v="511" actId="14100"/>
        <pc:sldMkLst>
          <pc:docMk/>
          <pc:sldMk cId="2951364702" sldId="901"/>
        </pc:sldMkLst>
        <pc:spChg chg="mod">
          <ac:chgData name="Lucas, Tania" userId="232b37cb-a817-446c-b5f8-6c2be3ba9e7b" providerId="ADAL" clId="{11A430CD-C6BA-451D-8541-D3D3EAB4EEAE}" dt="2023-03-20T17:26:32.307" v="511" actId="14100"/>
          <ac:spMkLst>
            <pc:docMk/>
            <pc:sldMk cId="2951364702" sldId="901"/>
            <ac:spMk id="3" creationId="{3C00ACB9-B928-103C-4884-0163E6A084E4}"/>
          </ac:spMkLst>
        </pc:spChg>
        <pc:spChg chg="mod">
          <ac:chgData name="Lucas, Tania" userId="232b37cb-a817-446c-b5f8-6c2be3ba9e7b" providerId="ADAL" clId="{11A430CD-C6BA-451D-8541-D3D3EAB4EEAE}" dt="2023-03-20T17:26:11.069" v="508" actId="1076"/>
          <ac:spMkLst>
            <pc:docMk/>
            <pc:sldMk cId="2951364702" sldId="901"/>
            <ac:spMk id="4" creationId="{C18BCF2F-D76F-442B-AE71-15AEDBAE1B5D}"/>
          </ac:spMkLst>
        </pc:spChg>
        <pc:spChg chg="mod">
          <ac:chgData name="Lucas, Tania" userId="232b37cb-a817-446c-b5f8-6c2be3ba9e7b" providerId="ADAL" clId="{11A430CD-C6BA-451D-8541-D3D3EAB4EEAE}" dt="2023-03-20T17:26:18.107" v="510" actId="14100"/>
          <ac:spMkLst>
            <pc:docMk/>
            <pc:sldMk cId="2951364702" sldId="901"/>
            <ac:spMk id="12" creationId="{EBAF1CAC-3423-4CF1-B63B-6DDA4ABA5CAE}"/>
          </ac:spMkLst>
        </pc:spChg>
        <pc:spChg chg="mod">
          <ac:chgData name="Lucas, Tania" userId="232b37cb-a817-446c-b5f8-6c2be3ba9e7b" providerId="ADAL" clId="{11A430CD-C6BA-451D-8541-D3D3EAB4EEAE}" dt="2023-03-14T17:18:19.237" v="304" actId="20577"/>
          <ac:spMkLst>
            <pc:docMk/>
            <pc:sldMk cId="2951364702" sldId="901"/>
            <ac:spMk id="13" creationId="{2417EEE8-2744-4E6B-9672-164EA74542FC}"/>
          </ac:spMkLst>
        </pc:spChg>
      </pc:sldChg>
      <pc:sldChg chg="modSp mod">
        <pc:chgData name="Lucas, Tania" userId="232b37cb-a817-446c-b5f8-6c2be3ba9e7b" providerId="ADAL" clId="{11A430CD-C6BA-451D-8541-D3D3EAB4EEAE}" dt="2023-03-21T12:27:46.833" v="513" actId="1076"/>
        <pc:sldMkLst>
          <pc:docMk/>
          <pc:sldMk cId="113170278" sldId="902"/>
        </pc:sldMkLst>
        <pc:spChg chg="mod">
          <ac:chgData name="Lucas, Tania" userId="232b37cb-a817-446c-b5f8-6c2be3ba9e7b" providerId="ADAL" clId="{11A430CD-C6BA-451D-8541-D3D3EAB4EEAE}" dt="2023-03-14T16:43:42.386" v="156" actId="20577"/>
          <ac:spMkLst>
            <pc:docMk/>
            <pc:sldMk cId="113170278" sldId="902"/>
            <ac:spMk id="9" creationId="{00000000-0000-0000-0000-000000000000}"/>
          </ac:spMkLst>
        </pc:spChg>
        <pc:picChg chg="mod">
          <ac:chgData name="Lucas, Tania" userId="232b37cb-a817-446c-b5f8-6c2be3ba9e7b" providerId="ADAL" clId="{11A430CD-C6BA-451D-8541-D3D3EAB4EEAE}" dt="2023-03-21T12:27:46.833" v="513" actId="1076"/>
          <ac:picMkLst>
            <pc:docMk/>
            <pc:sldMk cId="113170278" sldId="902"/>
            <ac:picMk id="3" creationId="{FC48A196-5F16-46BB-2014-606AA49D9337}"/>
          </ac:picMkLst>
        </pc:picChg>
      </pc:sldChg>
      <pc:sldChg chg="modSp mod">
        <pc:chgData name="Lucas, Tania" userId="232b37cb-a817-446c-b5f8-6c2be3ba9e7b" providerId="ADAL" clId="{11A430CD-C6BA-451D-8541-D3D3EAB4EEAE}" dt="2023-03-14T16:55:19.452" v="190" actId="20577"/>
        <pc:sldMkLst>
          <pc:docMk/>
          <pc:sldMk cId="2098586122" sldId="904"/>
        </pc:sldMkLst>
        <pc:spChg chg="mod">
          <ac:chgData name="Lucas, Tania" userId="232b37cb-a817-446c-b5f8-6c2be3ba9e7b" providerId="ADAL" clId="{11A430CD-C6BA-451D-8541-D3D3EAB4EEAE}" dt="2023-03-14T16:55:19.452" v="190" actId="20577"/>
          <ac:spMkLst>
            <pc:docMk/>
            <pc:sldMk cId="2098586122" sldId="904"/>
            <ac:spMk id="2" creationId="{37F08C38-BB96-4BE5-B189-238AFC51F29D}"/>
          </ac:spMkLst>
        </pc:spChg>
      </pc:sldChg>
      <pc:sldChg chg="modSp mod">
        <pc:chgData name="Lucas, Tania" userId="232b37cb-a817-446c-b5f8-6c2be3ba9e7b" providerId="ADAL" clId="{11A430CD-C6BA-451D-8541-D3D3EAB4EEAE}" dt="2023-03-15T17:05:01.145" v="323" actId="14100"/>
        <pc:sldMkLst>
          <pc:docMk/>
          <pc:sldMk cId="2015368632" sldId="907"/>
        </pc:sldMkLst>
        <pc:spChg chg="mod">
          <ac:chgData name="Lucas, Tania" userId="232b37cb-a817-446c-b5f8-6c2be3ba9e7b" providerId="ADAL" clId="{11A430CD-C6BA-451D-8541-D3D3EAB4EEAE}" dt="2023-03-15T17:05:01.145" v="323" actId="14100"/>
          <ac:spMkLst>
            <pc:docMk/>
            <pc:sldMk cId="2015368632" sldId="907"/>
            <ac:spMk id="5" creationId="{DF7650FD-EEB3-2245-BEE1-DDB8083A1BEB}"/>
          </ac:spMkLst>
        </pc:spChg>
      </pc:sldChg>
      <pc:sldChg chg="modSp mod">
        <pc:chgData name="Lucas, Tania" userId="232b37cb-a817-446c-b5f8-6c2be3ba9e7b" providerId="ADAL" clId="{11A430CD-C6BA-451D-8541-D3D3EAB4EEAE}" dt="2023-03-14T16:26:59.450" v="129"/>
        <pc:sldMkLst>
          <pc:docMk/>
          <pc:sldMk cId="636152219" sldId="908"/>
        </pc:sldMkLst>
        <pc:spChg chg="mod">
          <ac:chgData name="Lucas, Tania" userId="232b37cb-a817-446c-b5f8-6c2be3ba9e7b" providerId="ADAL" clId="{11A430CD-C6BA-451D-8541-D3D3EAB4EEAE}" dt="2023-03-14T16:26:59.450" v="129"/>
          <ac:spMkLst>
            <pc:docMk/>
            <pc:sldMk cId="636152219" sldId="908"/>
            <ac:spMk id="5" creationId="{DF7650FD-EEB3-2245-BEE1-DDB8083A1BEB}"/>
          </ac:spMkLst>
        </pc:spChg>
      </pc:sldChg>
      <pc:sldChg chg="addSp modSp mod">
        <pc:chgData name="Lucas, Tania" userId="232b37cb-a817-446c-b5f8-6c2be3ba9e7b" providerId="ADAL" clId="{11A430CD-C6BA-451D-8541-D3D3EAB4EEAE}" dt="2023-03-21T12:58:00.320" v="526" actId="2711"/>
        <pc:sldMkLst>
          <pc:docMk/>
          <pc:sldMk cId="4074844053" sldId="909"/>
        </pc:sldMkLst>
        <pc:spChg chg="mod">
          <ac:chgData name="Lucas, Tania" userId="232b37cb-a817-446c-b5f8-6c2be3ba9e7b" providerId="ADAL" clId="{11A430CD-C6BA-451D-8541-D3D3EAB4EEAE}" dt="2023-03-21T11:36:56.737" v="512"/>
          <ac:spMkLst>
            <pc:docMk/>
            <pc:sldMk cId="4074844053" sldId="909"/>
            <ac:spMk id="3" creationId="{87686D06-150E-40AC-8987-32B18EDEF4A1}"/>
          </ac:spMkLst>
        </pc:spChg>
        <pc:spChg chg="mod">
          <ac:chgData name="Lucas, Tania" userId="232b37cb-a817-446c-b5f8-6c2be3ba9e7b" providerId="ADAL" clId="{11A430CD-C6BA-451D-8541-D3D3EAB4EEAE}" dt="2023-03-21T12:58:00.320" v="526" actId="2711"/>
          <ac:spMkLst>
            <pc:docMk/>
            <pc:sldMk cId="4074844053" sldId="909"/>
            <ac:spMk id="10" creationId="{B1E15CB8-3E3B-4D75-AF34-305CA8E68BFE}"/>
          </ac:spMkLst>
        </pc:spChg>
        <pc:graphicFrameChg chg="mod modGraphic">
          <ac:chgData name="Lucas, Tania" userId="232b37cb-a817-446c-b5f8-6c2be3ba9e7b" providerId="ADAL" clId="{11A430CD-C6BA-451D-8541-D3D3EAB4EEAE}" dt="2023-03-21T12:55:55.061" v="518"/>
          <ac:graphicFrameMkLst>
            <pc:docMk/>
            <pc:sldMk cId="4074844053" sldId="909"/>
            <ac:graphicFrameMk id="4" creationId="{3844D600-24CB-4D24-81DF-AD16FA696349}"/>
          </ac:graphicFrameMkLst>
        </pc:graphicFrameChg>
        <pc:picChg chg="add mod">
          <ac:chgData name="Lucas, Tania" userId="232b37cb-a817-446c-b5f8-6c2be3ba9e7b" providerId="ADAL" clId="{11A430CD-C6BA-451D-8541-D3D3EAB4EEAE}" dt="2023-03-21T12:57:08.062" v="524" actId="1038"/>
          <ac:picMkLst>
            <pc:docMk/>
            <pc:sldMk cId="4074844053" sldId="909"/>
            <ac:picMk id="5" creationId="{C85F60E3-23D5-98D6-4AD7-A228D343F1B7}"/>
          </ac:picMkLst>
        </pc:picChg>
        <pc:picChg chg="mod modCrop">
          <ac:chgData name="Lucas, Tania" userId="232b37cb-a817-446c-b5f8-6c2be3ba9e7b" providerId="ADAL" clId="{11A430CD-C6BA-451D-8541-D3D3EAB4EEAE}" dt="2023-03-21T12:56:27.293" v="519" actId="732"/>
          <ac:picMkLst>
            <pc:docMk/>
            <pc:sldMk cId="4074844053" sldId="909"/>
            <ac:picMk id="6" creationId="{98890EF5-DB25-477A-BDA1-F1F3574373EC}"/>
          </ac:picMkLst>
        </pc:picChg>
      </pc:sldChg>
      <pc:sldChg chg="modSp mod">
        <pc:chgData name="Lucas, Tania" userId="232b37cb-a817-446c-b5f8-6c2be3ba9e7b" providerId="ADAL" clId="{11A430CD-C6BA-451D-8541-D3D3EAB4EEAE}" dt="2023-03-14T16:41:32.474" v="151" actId="20577"/>
        <pc:sldMkLst>
          <pc:docMk/>
          <pc:sldMk cId="4124742141" sldId="910"/>
        </pc:sldMkLst>
        <pc:spChg chg="mod">
          <ac:chgData name="Lucas, Tania" userId="232b37cb-a817-446c-b5f8-6c2be3ba9e7b" providerId="ADAL" clId="{11A430CD-C6BA-451D-8541-D3D3EAB4EEAE}" dt="2023-03-14T16:41:32.474" v="151" actId="20577"/>
          <ac:spMkLst>
            <pc:docMk/>
            <pc:sldMk cId="4124742141" sldId="910"/>
            <ac:spMk id="2" creationId="{37F08C38-BB96-4BE5-B189-238AFC51F29D}"/>
          </ac:spMkLst>
        </pc:spChg>
      </pc:sldChg>
      <pc:sldChg chg="addSp delSp modSp mod">
        <pc:chgData name="Lucas, Tania" userId="232b37cb-a817-446c-b5f8-6c2be3ba9e7b" providerId="ADAL" clId="{11A430CD-C6BA-451D-8541-D3D3EAB4EEAE}" dt="2023-03-14T16:12:08.183" v="47" actId="164"/>
        <pc:sldMkLst>
          <pc:docMk/>
          <pc:sldMk cId="2891098517" sldId="911"/>
        </pc:sldMkLst>
        <pc:spChg chg="add mod">
          <ac:chgData name="Lucas, Tania" userId="232b37cb-a817-446c-b5f8-6c2be3ba9e7b" providerId="ADAL" clId="{11A430CD-C6BA-451D-8541-D3D3EAB4EEAE}" dt="2023-03-14T16:09:34.012" v="19" actId="1076"/>
          <ac:spMkLst>
            <pc:docMk/>
            <pc:sldMk cId="2891098517" sldId="911"/>
            <ac:spMk id="4" creationId="{8956312E-29E3-A1CA-B3E7-C1500CFDA4CF}"/>
          </ac:spMkLst>
        </pc:spChg>
        <pc:spChg chg="del">
          <ac:chgData name="Lucas, Tania" userId="232b37cb-a817-446c-b5f8-6c2be3ba9e7b" providerId="ADAL" clId="{11A430CD-C6BA-451D-8541-D3D3EAB4EEAE}" dt="2023-03-14T16:09:27.581" v="17" actId="478"/>
          <ac:spMkLst>
            <pc:docMk/>
            <pc:sldMk cId="2891098517" sldId="911"/>
            <ac:spMk id="5" creationId="{F3386E2E-5A3B-E95D-B27B-945871D306A3}"/>
          </ac:spMkLst>
        </pc:spChg>
        <pc:spChg chg="add mod">
          <ac:chgData name="Lucas, Tania" userId="232b37cb-a817-446c-b5f8-6c2be3ba9e7b" providerId="ADAL" clId="{11A430CD-C6BA-451D-8541-D3D3EAB4EEAE}" dt="2023-03-14T16:12:08.183" v="47" actId="164"/>
          <ac:spMkLst>
            <pc:docMk/>
            <pc:sldMk cId="2891098517" sldId="911"/>
            <ac:spMk id="14" creationId="{6F84C9EE-490E-63F8-282E-C73D645D1693}"/>
          </ac:spMkLst>
        </pc:spChg>
        <pc:spChg chg="add mod">
          <ac:chgData name="Lucas, Tania" userId="232b37cb-a817-446c-b5f8-6c2be3ba9e7b" providerId="ADAL" clId="{11A430CD-C6BA-451D-8541-D3D3EAB4EEAE}" dt="2023-03-14T16:12:08.183" v="47" actId="164"/>
          <ac:spMkLst>
            <pc:docMk/>
            <pc:sldMk cId="2891098517" sldId="911"/>
            <ac:spMk id="15" creationId="{8A38346B-5184-47BE-C85C-EA1E023877F9}"/>
          </ac:spMkLst>
        </pc:spChg>
        <pc:grpChg chg="del">
          <ac:chgData name="Lucas, Tania" userId="232b37cb-a817-446c-b5f8-6c2be3ba9e7b" providerId="ADAL" clId="{11A430CD-C6BA-451D-8541-D3D3EAB4EEAE}" dt="2023-03-14T16:10:40.547" v="24" actId="478"/>
          <ac:grpSpMkLst>
            <pc:docMk/>
            <pc:sldMk cId="2891098517" sldId="911"/>
            <ac:grpSpMk id="10" creationId="{FD350865-3681-7D9D-64A1-5247E2E66584}"/>
          </ac:grpSpMkLst>
        </pc:grpChg>
        <pc:grpChg chg="add mod">
          <ac:chgData name="Lucas, Tania" userId="232b37cb-a817-446c-b5f8-6c2be3ba9e7b" providerId="ADAL" clId="{11A430CD-C6BA-451D-8541-D3D3EAB4EEAE}" dt="2023-03-14T16:12:08.183" v="47" actId="164"/>
          <ac:grpSpMkLst>
            <pc:docMk/>
            <pc:sldMk cId="2891098517" sldId="911"/>
            <ac:grpSpMk id="16" creationId="{72CC55FC-592E-C9DB-DC57-49EFA32D6466}"/>
          </ac:grpSpMkLst>
        </pc:grpChg>
        <pc:picChg chg="del">
          <ac:chgData name="Lucas, Tania" userId="232b37cb-a817-446c-b5f8-6c2be3ba9e7b" providerId="ADAL" clId="{11A430CD-C6BA-451D-8541-D3D3EAB4EEAE}" dt="2023-03-14T16:09:52.471" v="20" actId="478"/>
          <ac:picMkLst>
            <pc:docMk/>
            <pc:sldMk cId="2891098517" sldId="911"/>
            <ac:picMk id="3" creationId="{0FD25F58-290B-5965-CCBA-784CF11F2C11}"/>
          </ac:picMkLst>
        </pc:picChg>
        <pc:picChg chg="add mod">
          <ac:chgData name="Lucas, Tania" userId="232b37cb-a817-446c-b5f8-6c2be3ba9e7b" providerId="ADAL" clId="{11A430CD-C6BA-451D-8541-D3D3EAB4EEAE}" dt="2023-03-14T16:10:01.225" v="23" actId="14100"/>
          <ac:picMkLst>
            <pc:docMk/>
            <pc:sldMk cId="2891098517" sldId="911"/>
            <ac:picMk id="11" creationId="{51CA4EC4-4024-21C4-C052-23D447579DC1}"/>
          </ac:picMkLst>
        </pc:picChg>
        <pc:picChg chg="add mod">
          <ac:chgData name="Lucas, Tania" userId="232b37cb-a817-446c-b5f8-6c2be3ba9e7b" providerId="ADAL" clId="{11A430CD-C6BA-451D-8541-D3D3EAB4EEAE}" dt="2023-03-14T16:12:08.183" v="47" actId="164"/>
          <ac:picMkLst>
            <pc:docMk/>
            <pc:sldMk cId="2891098517" sldId="911"/>
            <ac:picMk id="13" creationId="{6E4483BD-72CE-4DE4-56E4-4AA34492EA95}"/>
          </ac:picMkLst>
        </pc:picChg>
      </pc:sldChg>
      <pc:sldChg chg="modSp mod">
        <pc:chgData name="Lucas, Tania" userId="232b37cb-a817-446c-b5f8-6c2be3ba9e7b" providerId="ADAL" clId="{11A430CD-C6BA-451D-8541-D3D3EAB4EEAE}" dt="2023-03-20T15:14:56.899" v="462" actId="20577"/>
        <pc:sldMkLst>
          <pc:docMk/>
          <pc:sldMk cId="683557139" sldId="912"/>
        </pc:sldMkLst>
        <pc:spChg chg="mod">
          <ac:chgData name="Lucas, Tania" userId="232b37cb-a817-446c-b5f8-6c2be3ba9e7b" providerId="ADAL" clId="{11A430CD-C6BA-451D-8541-D3D3EAB4EEAE}" dt="2023-03-20T15:14:56.899" v="462" actId="20577"/>
          <ac:spMkLst>
            <pc:docMk/>
            <pc:sldMk cId="683557139" sldId="912"/>
            <ac:spMk id="7" creationId="{C0E2F391-10FC-4988-BA0C-B89D23E20D69}"/>
          </ac:spMkLst>
        </pc:spChg>
      </pc:sldChg>
      <pc:sldChg chg="delSp modSp mod">
        <pc:chgData name="Lucas, Tania" userId="232b37cb-a817-446c-b5f8-6c2be3ba9e7b" providerId="ADAL" clId="{11A430CD-C6BA-451D-8541-D3D3EAB4EEAE}" dt="2023-03-14T16:39:05.805" v="140" actId="14100"/>
        <pc:sldMkLst>
          <pc:docMk/>
          <pc:sldMk cId="1198208262" sldId="913"/>
        </pc:sldMkLst>
        <pc:spChg chg="mod">
          <ac:chgData name="Lucas, Tania" userId="232b37cb-a817-446c-b5f8-6c2be3ba9e7b" providerId="ADAL" clId="{11A430CD-C6BA-451D-8541-D3D3EAB4EEAE}" dt="2023-03-14T16:38:20.713" v="137" actId="20577"/>
          <ac:spMkLst>
            <pc:docMk/>
            <pc:sldMk cId="1198208262" sldId="913"/>
            <ac:spMk id="8" creationId="{0EF00CB5-D465-4E24-8CB2-1E0B1A9E3E21}"/>
          </ac:spMkLst>
        </pc:spChg>
        <pc:spChg chg="mod">
          <ac:chgData name="Lucas, Tania" userId="232b37cb-a817-446c-b5f8-6c2be3ba9e7b" providerId="ADAL" clId="{11A430CD-C6BA-451D-8541-D3D3EAB4EEAE}" dt="2023-03-14T16:39:05.805" v="140" actId="14100"/>
          <ac:spMkLst>
            <pc:docMk/>
            <pc:sldMk cId="1198208262" sldId="913"/>
            <ac:spMk id="9" creationId="{480F1C2B-7B6F-46E3-BCF0-D9963E11F227}"/>
          </ac:spMkLst>
        </pc:spChg>
        <pc:spChg chg="del">
          <ac:chgData name="Lucas, Tania" userId="232b37cb-a817-446c-b5f8-6c2be3ba9e7b" providerId="ADAL" clId="{11A430CD-C6BA-451D-8541-D3D3EAB4EEAE}" dt="2023-03-14T16:05:48.616" v="9" actId="478"/>
          <ac:spMkLst>
            <pc:docMk/>
            <pc:sldMk cId="1198208262" sldId="913"/>
            <ac:spMk id="10" creationId="{81D82AF6-53E1-47D8-AE6D-E2E4C6E5B722}"/>
          </ac:spMkLst>
        </pc:spChg>
      </pc:sldChg>
      <pc:sldChg chg="modSp mod">
        <pc:chgData name="Lucas, Tania" userId="232b37cb-a817-446c-b5f8-6c2be3ba9e7b" providerId="ADAL" clId="{11A430CD-C6BA-451D-8541-D3D3EAB4EEAE}" dt="2023-03-14T16:08:20.423" v="15" actId="20577"/>
        <pc:sldMkLst>
          <pc:docMk/>
          <pc:sldMk cId="935062744" sldId="914"/>
        </pc:sldMkLst>
        <pc:spChg chg="mod">
          <ac:chgData name="Lucas, Tania" userId="232b37cb-a817-446c-b5f8-6c2be3ba9e7b" providerId="ADAL" clId="{11A430CD-C6BA-451D-8541-D3D3EAB4EEAE}" dt="2023-03-14T16:08:20.423" v="15" actId="20577"/>
          <ac:spMkLst>
            <pc:docMk/>
            <pc:sldMk cId="935062744" sldId="914"/>
            <ac:spMk id="3" creationId="{810611CA-44AB-4EC9-B7C2-AAF51FDA6C48}"/>
          </ac:spMkLst>
        </pc:spChg>
      </pc:sldChg>
    </pc:docChg>
  </pc:docChgLst>
  <pc:docChgLst>
    <pc:chgData name="Lucas, Tania" userId="232b37cb-a817-446c-b5f8-6c2be3ba9e7b" providerId="ADAL" clId="{F2EC137C-F7E0-4AA8-8F63-CD0429D8F582}"/>
    <pc:docChg chg="custSel addSld delSld modSld">
      <pc:chgData name="Lucas, Tania" userId="232b37cb-a817-446c-b5f8-6c2be3ba9e7b" providerId="ADAL" clId="{F2EC137C-F7E0-4AA8-8F63-CD0429D8F582}" dt="2023-03-14T13:45:10.958" v="129" actId="20577"/>
      <pc:docMkLst>
        <pc:docMk/>
      </pc:docMkLst>
      <pc:sldChg chg="delSp add mod">
        <pc:chgData name="Lucas, Tania" userId="232b37cb-a817-446c-b5f8-6c2be3ba9e7b" providerId="ADAL" clId="{F2EC137C-F7E0-4AA8-8F63-CD0429D8F582}" dt="2023-03-09T17:17:21.955" v="20" actId="478"/>
        <pc:sldMkLst>
          <pc:docMk/>
          <pc:sldMk cId="2199394796" sldId="522"/>
        </pc:sldMkLst>
        <pc:spChg chg="del">
          <ac:chgData name="Lucas, Tania" userId="232b37cb-a817-446c-b5f8-6c2be3ba9e7b" providerId="ADAL" clId="{F2EC137C-F7E0-4AA8-8F63-CD0429D8F582}" dt="2023-03-09T17:17:21.955" v="20" actId="478"/>
          <ac:spMkLst>
            <pc:docMk/>
            <pc:sldMk cId="2199394796" sldId="522"/>
            <ac:spMk id="10" creationId="{81D82AF6-53E1-47D8-AE6D-E2E4C6E5B722}"/>
          </ac:spMkLst>
        </pc:spChg>
      </pc:sldChg>
      <pc:sldChg chg="modSp add mod">
        <pc:chgData name="Lucas, Tania" userId="232b37cb-a817-446c-b5f8-6c2be3ba9e7b" providerId="ADAL" clId="{F2EC137C-F7E0-4AA8-8F63-CD0429D8F582}" dt="2023-03-09T17:18:11.212" v="34" actId="20577"/>
        <pc:sldMkLst>
          <pc:docMk/>
          <pc:sldMk cId="3716472841" sldId="705"/>
        </pc:sldMkLst>
        <pc:spChg chg="mod">
          <ac:chgData name="Lucas, Tania" userId="232b37cb-a817-446c-b5f8-6c2be3ba9e7b" providerId="ADAL" clId="{F2EC137C-F7E0-4AA8-8F63-CD0429D8F582}" dt="2023-03-09T17:18:11.212" v="34" actId="20577"/>
          <ac:spMkLst>
            <pc:docMk/>
            <pc:sldMk cId="3716472841" sldId="705"/>
            <ac:spMk id="3" creationId="{810611CA-44AB-4EC9-B7C2-AAF51FDA6C48}"/>
          </ac:spMkLst>
        </pc:spChg>
      </pc:sldChg>
      <pc:sldChg chg="delSp modSp mod">
        <pc:chgData name="Lucas, Tania" userId="232b37cb-a817-446c-b5f8-6c2be3ba9e7b" providerId="ADAL" clId="{F2EC137C-F7E0-4AA8-8F63-CD0429D8F582}" dt="2023-03-09T17:19:21.834" v="49" actId="1076"/>
        <pc:sldMkLst>
          <pc:docMk/>
          <pc:sldMk cId="1643471483" sldId="715"/>
        </pc:sldMkLst>
        <pc:spChg chg="del">
          <ac:chgData name="Lucas, Tania" userId="232b37cb-a817-446c-b5f8-6c2be3ba9e7b" providerId="ADAL" clId="{F2EC137C-F7E0-4AA8-8F63-CD0429D8F582}" dt="2023-03-09T17:19:13.838" v="47" actId="478"/>
          <ac:spMkLst>
            <pc:docMk/>
            <pc:sldMk cId="1643471483" sldId="715"/>
            <ac:spMk id="7" creationId="{597159D2-ABEC-4203-AD91-3751F6D76650}"/>
          </ac:spMkLst>
        </pc:spChg>
        <pc:spChg chg="del">
          <ac:chgData name="Lucas, Tania" userId="232b37cb-a817-446c-b5f8-6c2be3ba9e7b" providerId="ADAL" clId="{F2EC137C-F7E0-4AA8-8F63-CD0429D8F582}" dt="2023-03-09T17:19:16.211" v="48" actId="478"/>
          <ac:spMkLst>
            <pc:docMk/>
            <pc:sldMk cId="1643471483" sldId="715"/>
            <ac:spMk id="8" creationId="{71C2D5AF-5D3B-4276-B36C-97AFA6E5BBF9}"/>
          </ac:spMkLst>
        </pc:spChg>
        <pc:picChg chg="mod">
          <ac:chgData name="Lucas, Tania" userId="232b37cb-a817-446c-b5f8-6c2be3ba9e7b" providerId="ADAL" clId="{F2EC137C-F7E0-4AA8-8F63-CD0429D8F582}" dt="2023-03-09T17:19:21.834" v="49" actId="1076"/>
          <ac:picMkLst>
            <pc:docMk/>
            <pc:sldMk cId="1643471483" sldId="715"/>
            <ac:picMk id="4" creationId="{E0D1AF2D-550E-88F1-D281-3BC8B1051514}"/>
          </ac:picMkLst>
        </pc:picChg>
        <pc:picChg chg="del">
          <ac:chgData name="Lucas, Tania" userId="232b37cb-a817-446c-b5f8-6c2be3ba9e7b" providerId="ADAL" clId="{F2EC137C-F7E0-4AA8-8F63-CD0429D8F582}" dt="2023-03-09T17:19:13.049" v="46" actId="478"/>
          <ac:picMkLst>
            <pc:docMk/>
            <pc:sldMk cId="1643471483" sldId="715"/>
            <ac:picMk id="9" creationId="{D0D25735-823F-4728-8EDA-51AB7473F8FA}"/>
          </ac:picMkLst>
        </pc:picChg>
      </pc:sldChg>
      <pc:sldChg chg="del">
        <pc:chgData name="Lucas, Tania" userId="232b37cb-a817-446c-b5f8-6c2be3ba9e7b" providerId="ADAL" clId="{F2EC137C-F7E0-4AA8-8F63-CD0429D8F582}" dt="2023-03-09T17:17:01.568" v="19" actId="2696"/>
        <pc:sldMkLst>
          <pc:docMk/>
          <pc:sldMk cId="70728850" sldId="776"/>
        </pc:sldMkLst>
      </pc:sldChg>
      <pc:sldChg chg="add del">
        <pc:chgData name="Lucas, Tania" userId="232b37cb-a817-446c-b5f8-6c2be3ba9e7b" providerId="ADAL" clId="{F2EC137C-F7E0-4AA8-8F63-CD0429D8F582}" dt="2023-03-09T17:17:28.954" v="21" actId="2696"/>
        <pc:sldMkLst>
          <pc:docMk/>
          <pc:sldMk cId="2532754351" sldId="851"/>
        </pc:sldMkLst>
      </pc:sldChg>
      <pc:sldChg chg="addSp delSp modSp add mod setBg">
        <pc:chgData name="Lucas, Tania" userId="232b37cb-a817-446c-b5f8-6c2be3ba9e7b" providerId="ADAL" clId="{F2EC137C-F7E0-4AA8-8F63-CD0429D8F582}" dt="2023-03-09T17:16:48.730" v="18" actId="478"/>
        <pc:sldMkLst>
          <pc:docMk/>
          <pc:sldMk cId="113170278" sldId="902"/>
        </pc:sldMkLst>
        <pc:spChg chg="del">
          <ac:chgData name="Lucas, Tania" userId="232b37cb-a817-446c-b5f8-6c2be3ba9e7b" providerId="ADAL" clId="{F2EC137C-F7E0-4AA8-8F63-CD0429D8F582}" dt="2023-03-09T17:16:29.792" v="12" actId="478"/>
          <ac:spMkLst>
            <pc:docMk/>
            <pc:sldMk cId="113170278" sldId="902"/>
            <ac:spMk id="2" creationId="{00000000-0000-0000-0000-000000000000}"/>
          </ac:spMkLst>
        </pc:spChg>
        <pc:spChg chg="mod">
          <ac:chgData name="Lucas, Tania" userId="232b37cb-a817-446c-b5f8-6c2be3ba9e7b" providerId="ADAL" clId="{F2EC137C-F7E0-4AA8-8F63-CD0429D8F582}" dt="2023-03-09T17:16:42.302" v="17" actId="1036"/>
          <ac:spMkLst>
            <pc:docMk/>
            <pc:sldMk cId="113170278" sldId="902"/>
            <ac:spMk id="9" creationId="{00000000-0000-0000-0000-000000000000}"/>
          </ac:spMkLst>
        </pc:spChg>
        <pc:picChg chg="add mod">
          <ac:chgData name="Lucas, Tania" userId="232b37cb-a817-446c-b5f8-6c2be3ba9e7b" providerId="ADAL" clId="{F2EC137C-F7E0-4AA8-8F63-CD0429D8F582}" dt="2023-03-09T17:16:14.789" v="3" actId="1076"/>
          <ac:picMkLst>
            <pc:docMk/>
            <pc:sldMk cId="113170278" sldId="902"/>
            <ac:picMk id="3" creationId="{FC48A196-5F16-46BB-2014-606AA49D9337}"/>
          </ac:picMkLst>
        </pc:picChg>
        <pc:picChg chg="del">
          <ac:chgData name="Lucas, Tania" userId="232b37cb-a817-446c-b5f8-6c2be3ba9e7b" providerId="ADAL" clId="{F2EC137C-F7E0-4AA8-8F63-CD0429D8F582}" dt="2023-03-09T17:16:07.905" v="1" actId="478"/>
          <ac:picMkLst>
            <pc:docMk/>
            <pc:sldMk cId="113170278" sldId="902"/>
            <ac:picMk id="5" creationId="{B5394531-4F3F-CF31-0BEC-B3CFDDD2642D}"/>
          </ac:picMkLst>
        </pc:picChg>
        <pc:picChg chg="del">
          <ac:chgData name="Lucas, Tania" userId="232b37cb-a817-446c-b5f8-6c2be3ba9e7b" providerId="ADAL" clId="{F2EC137C-F7E0-4AA8-8F63-CD0429D8F582}" dt="2023-03-09T17:16:48.730" v="18" actId="478"/>
          <ac:picMkLst>
            <pc:docMk/>
            <pc:sldMk cId="113170278" sldId="902"/>
            <ac:picMk id="6" creationId="{00000000-0000-0000-0000-000000000000}"/>
          </ac:picMkLst>
        </pc:picChg>
      </pc:sldChg>
      <pc:sldChg chg="add del setBg">
        <pc:chgData name="Lucas, Tania" userId="232b37cb-a817-446c-b5f8-6c2be3ba9e7b" providerId="ADAL" clId="{F2EC137C-F7E0-4AA8-8F63-CD0429D8F582}" dt="2023-03-09T17:18:41.241" v="35" actId="2696"/>
        <pc:sldMkLst>
          <pc:docMk/>
          <pc:sldMk cId="449120571" sldId="903"/>
        </pc:sldMkLst>
      </pc:sldChg>
      <pc:sldChg chg="modSp mod">
        <pc:chgData name="Lucas, Tania" userId="232b37cb-a817-446c-b5f8-6c2be3ba9e7b" providerId="ADAL" clId="{F2EC137C-F7E0-4AA8-8F63-CD0429D8F582}" dt="2023-03-09T17:19:04.104" v="45" actId="20577"/>
        <pc:sldMkLst>
          <pc:docMk/>
          <pc:sldMk cId="2098586122" sldId="904"/>
        </pc:sldMkLst>
        <pc:spChg chg="mod">
          <ac:chgData name="Lucas, Tania" userId="232b37cb-a817-446c-b5f8-6c2be3ba9e7b" providerId="ADAL" clId="{F2EC137C-F7E0-4AA8-8F63-CD0429D8F582}" dt="2023-03-09T17:19:04.104" v="45" actId="20577"/>
          <ac:spMkLst>
            <pc:docMk/>
            <pc:sldMk cId="2098586122" sldId="904"/>
            <ac:spMk id="2" creationId="{37F08C38-BB96-4BE5-B189-238AFC51F29D}"/>
          </ac:spMkLst>
        </pc:spChg>
      </pc:sldChg>
      <pc:sldChg chg="modSp mod">
        <pc:chgData name="Lucas, Tania" userId="232b37cb-a817-446c-b5f8-6c2be3ba9e7b" providerId="ADAL" clId="{F2EC137C-F7E0-4AA8-8F63-CD0429D8F582}" dt="2023-03-09T17:20:21.454" v="56" actId="20577"/>
        <pc:sldMkLst>
          <pc:docMk/>
          <pc:sldMk cId="2015368632" sldId="907"/>
        </pc:sldMkLst>
        <pc:spChg chg="mod">
          <ac:chgData name="Lucas, Tania" userId="232b37cb-a817-446c-b5f8-6c2be3ba9e7b" providerId="ADAL" clId="{F2EC137C-F7E0-4AA8-8F63-CD0429D8F582}" dt="2023-03-09T17:20:21.454" v="56" actId="20577"/>
          <ac:spMkLst>
            <pc:docMk/>
            <pc:sldMk cId="2015368632" sldId="907"/>
            <ac:spMk id="5" creationId="{DF7650FD-EEB3-2245-BEE1-DDB8083A1BEB}"/>
          </ac:spMkLst>
        </pc:spChg>
      </pc:sldChg>
      <pc:sldChg chg="modSp mod">
        <pc:chgData name="Lucas, Tania" userId="232b37cb-a817-446c-b5f8-6c2be3ba9e7b" providerId="ADAL" clId="{F2EC137C-F7E0-4AA8-8F63-CD0429D8F582}" dt="2023-03-09T17:20:31.309" v="57" actId="255"/>
        <pc:sldMkLst>
          <pc:docMk/>
          <pc:sldMk cId="636152219" sldId="908"/>
        </pc:sldMkLst>
        <pc:spChg chg="mod">
          <ac:chgData name="Lucas, Tania" userId="232b37cb-a817-446c-b5f8-6c2be3ba9e7b" providerId="ADAL" clId="{F2EC137C-F7E0-4AA8-8F63-CD0429D8F582}" dt="2023-03-09T17:20:31.309" v="57" actId="255"/>
          <ac:spMkLst>
            <pc:docMk/>
            <pc:sldMk cId="636152219" sldId="908"/>
            <ac:spMk id="5" creationId="{DF7650FD-EEB3-2245-BEE1-DDB8083A1BEB}"/>
          </ac:spMkLst>
        </pc:spChg>
      </pc:sldChg>
      <pc:sldChg chg="modSp mod">
        <pc:chgData name="Lucas, Tania" userId="232b37cb-a817-446c-b5f8-6c2be3ba9e7b" providerId="ADAL" clId="{F2EC137C-F7E0-4AA8-8F63-CD0429D8F582}" dt="2023-03-13T11:21:21.895" v="86" actId="113"/>
        <pc:sldMkLst>
          <pc:docMk/>
          <pc:sldMk cId="4124742141" sldId="910"/>
        </pc:sldMkLst>
        <pc:spChg chg="mod">
          <ac:chgData name="Lucas, Tania" userId="232b37cb-a817-446c-b5f8-6c2be3ba9e7b" providerId="ADAL" clId="{F2EC137C-F7E0-4AA8-8F63-CD0429D8F582}" dt="2023-03-13T11:21:21.895" v="86" actId="113"/>
          <ac:spMkLst>
            <pc:docMk/>
            <pc:sldMk cId="4124742141" sldId="910"/>
            <ac:spMk id="2" creationId="{37F08C38-BB96-4BE5-B189-238AFC51F29D}"/>
          </ac:spMkLst>
        </pc:spChg>
      </pc:sldChg>
      <pc:sldChg chg="add del setBg">
        <pc:chgData name="Lucas, Tania" userId="232b37cb-a817-446c-b5f8-6c2be3ba9e7b" providerId="ADAL" clId="{F2EC137C-F7E0-4AA8-8F63-CD0429D8F582}" dt="2023-03-13T11:19:58.181" v="59"/>
        <pc:sldMkLst>
          <pc:docMk/>
          <pc:sldMk cId="4138135123" sldId="910"/>
        </pc:sldMkLst>
      </pc:sldChg>
      <pc:sldChg chg="addSp modSp new mod">
        <pc:chgData name="Lucas, Tania" userId="232b37cb-a817-446c-b5f8-6c2be3ba9e7b" providerId="ADAL" clId="{F2EC137C-F7E0-4AA8-8F63-CD0429D8F582}" dt="2023-03-13T11:57:19.585" v="108" actId="164"/>
        <pc:sldMkLst>
          <pc:docMk/>
          <pc:sldMk cId="2891098517" sldId="911"/>
        </pc:sldMkLst>
        <pc:spChg chg="add mod">
          <ac:chgData name="Lucas, Tania" userId="232b37cb-a817-446c-b5f8-6c2be3ba9e7b" providerId="ADAL" clId="{F2EC137C-F7E0-4AA8-8F63-CD0429D8F582}" dt="2023-03-13T11:54:48.879" v="91" actId="1076"/>
          <ac:spMkLst>
            <pc:docMk/>
            <pc:sldMk cId="2891098517" sldId="911"/>
            <ac:spMk id="5" creationId="{F3386E2E-5A3B-E95D-B27B-945871D306A3}"/>
          </ac:spMkLst>
        </pc:spChg>
        <pc:spChg chg="add mod">
          <ac:chgData name="Lucas, Tania" userId="232b37cb-a817-446c-b5f8-6c2be3ba9e7b" providerId="ADAL" clId="{F2EC137C-F7E0-4AA8-8F63-CD0429D8F582}" dt="2023-03-13T11:57:19.585" v="108" actId="164"/>
          <ac:spMkLst>
            <pc:docMk/>
            <pc:sldMk cId="2891098517" sldId="911"/>
            <ac:spMk id="8" creationId="{80AA8EE3-3311-128D-3979-88856D31015C}"/>
          </ac:spMkLst>
        </pc:spChg>
        <pc:spChg chg="add mod">
          <ac:chgData name="Lucas, Tania" userId="232b37cb-a817-446c-b5f8-6c2be3ba9e7b" providerId="ADAL" clId="{F2EC137C-F7E0-4AA8-8F63-CD0429D8F582}" dt="2023-03-13T11:57:19.585" v="108" actId="164"/>
          <ac:spMkLst>
            <pc:docMk/>
            <pc:sldMk cId="2891098517" sldId="911"/>
            <ac:spMk id="9" creationId="{AA970EF6-54D3-0E78-F9EB-F17FA52482E9}"/>
          </ac:spMkLst>
        </pc:spChg>
        <pc:grpChg chg="add mod">
          <ac:chgData name="Lucas, Tania" userId="232b37cb-a817-446c-b5f8-6c2be3ba9e7b" providerId="ADAL" clId="{F2EC137C-F7E0-4AA8-8F63-CD0429D8F582}" dt="2023-03-13T11:57:19.585" v="108" actId="164"/>
          <ac:grpSpMkLst>
            <pc:docMk/>
            <pc:sldMk cId="2891098517" sldId="911"/>
            <ac:grpSpMk id="10" creationId="{FD350865-3681-7D9D-64A1-5247E2E66584}"/>
          </ac:grpSpMkLst>
        </pc:grpChg>
        <pc:picChg chg="add mod">
          <ac:chgData name="Lucas, Tania" userId="232b37cb-a817-446c-b5f8-6c2be3ba9e7b" providerId="ADAL" clId="{F2EC137C-F7E0-4AA8-8F63-CD0429D8F582}" dt="2023-03-13T11:54:29.054" v="89" actId="1076"/>
          <ac:picMkLst>
            <pc:docMk/>
            <pc:sldMk cId="2891098517" sldId="911"/>
            <ac:picMk id="3" creationId="{0FD25F58-290B-5965-CCBA-784CF11F2C11}"/>
          </ac:picMkLst>
        </pc:picChg>
        <pc:picChg chg="add mod">
          <ac:chgData name="Lucas, Tania" userId="232b37cb-a817-446c-b5f8-6c2be3ba9e7b" providerId="ADAL" clId="{F2EC137C-F7E0-4AA8-8F63-CD0429D8F582}" dt="2023-03-13T11:57:19.585" v="108" actId="164"/>
          <ac:picMkLst>
            <pc:docMk/>
            <pc:sldMk cId="2891098517" sldId="911"/>
            <ac:picMk id="7" creationId="{EDC6D7FE-0D54-E10D-E0C1-AABD77759DF3}"/>
          </ac:picMkLst>
        </pc:picChg>
      </pc:sldChg>
      <pc:sldChg chg="delSp modSp mod setBg">
        <pc:chgData name="Lucas, Tania" userId="232b37cb-a817-446c-b5f8-6c2be3ba9e7b" providerId="ADAL" clId="{F2EC137C-F7E0-4AA8-8F63-CD0429D8F582}" dt="2023-03-14T13:45:10.958" v="129" actId="20577"/>
        <pc:sldMkLst>
          <pc:docMk/>
          <pc:sldMk cId="683557139" sldId="912"/>
        </pc:sldMkLst>
        <pc:spChg chg="del">
          <ac:chgData name="Lucas, Tania" userId="232b37cb-a817-446c-b5f8-6c2be3ba9e7b" providerId="ADAL" clId="{F2EC137C-F7E0-4AA8-8F63-CD0429D8F582}" dt="2023-03-14T13:41:29.864" v="110" actId="478"/>
          <ac:spMkLst>
            <pc:docMk/>
            <pc:sldMk cId="683557139" sldId="912"/>
            <ac:spMk id="5" creationId="{53F18082-FB71-D043-AC08-A8981A9BD215}"/>
          </ac:spMkLst>
        </pc:spChg>
        <pc:spChg chg="mod">
          <ac:chgData name="Lucas, Tania" userId="232b37cb-a817-446c-b5f8-6c2be3ba9e7b" providerId="ADAL" clId="{F2EC137C-F7E0-4AA8-8F63-CD0429D8F582}" dt="2023-03-14T13:45:10.958" v="129" actId="20577"/>
          <ac:spMkLst>
            <pc:docMk/>
            <pc:sldMk cId="683557139" sldId="912"/>
            <ac:spMk id="7" creationId="{C0E2F391-10FC-4988-BA0C-B89D23E20D69}"/>
          </ac:spMkLst>
        </pc:spChg>
        <pc:picChg chg="del">
          <ac:chgData name="Lucas, Tania" userId="232b37cb-a817-446c-b5f8-6c2be3ba9e7b" providerId="ADAL" clId="{F2EC137C-F7E0-4AA8-8F63-CD0429D8F582}" dt="2023-03-14T13:41:28.140" v="109" actId="478"/>
          <ac:picMkLst>
            <pc:docMk/>
            <pc:sldMk cId="683557139" sldId="912"/>
            <ac:picMk id="4" creationId="{3B348E84-73F0-B149-81D2-272072280ECD}"/>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1CD03-E86D-44F2-9044-8D5C980016B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8AC7D41-362E-4D1A-A2DE-246A57F72B8C}">
      <dgm:prSet/>
      <dgm:spPr/>
      <dgm:t>
        <a:bodyPr/>
        <a:lstStyle/>
        <a:p>
          <a:r>
            <a:rPr lang="en-GB" b="0" i="0" baseline="0" dirty="0" err="1"/>
            <a:t>Roedd</a:t>
          </a:r>
          <a:r>
            <a:rPr lang="en-GB" b="0" i="0" baseline="0" dirty="0"/>
            <a:t> </a:t>
          </a:r>
          <a:r>
            <a:rPr lang="en-GB" b="0" i="0" baseline="0" dirty="0" err="1"/>
            <a:t>cynnwys</a:t>
          </a:r>
          <a:r>
            <a:rPr lang="en-GB" b="0" i="0" baseline="0" dirty="0"/>
            <a:t> y </a:t>
          </a:r>
          <a:r>
            <a:rPr lang="en-GB" b="0" i="0" baseline="0" dirty="0" err="1"/>
            <a:t>papur</a:t>
          </a:r>
          <a:r>
            <a:rPr lang="en-GB" b="0" i="0" baseline="0" dirty="0"/>
            <a:t> </a:t>
          </a:r>
          <a:r>
            <a:rPr lang="en-GB" b="0" i="0" baseline="0" dirty="0" err="1"/>
            <a:t>hwn</a:t>
          </a:r>
          <a:r>
            <a:rPr lang="en-GB" b="0" i="0" baseline="0" dirty="0"/>
            <a:t> </a:t>
          </a:r>
          <a:r>
            <a:rPr lang="en-GB" b="0" i="0" baseline="0" dirty="0" err="1"/>
            <a:t>yn</a:t>
          </a:r>
          <a:r>
            <a:rPr lang="en-GB" b="0" i="0" baseline="0" dirty="0"/>
            <a:t> </a:t>
          </a:r>
          <a:r>
            <a:rPr lang="en-GB" b="0" i="0" baseline="0" dirty="0" err="1"/>
            <a:t>cyflwyno</a:t>
          </a:r>
          <a:r>
            <a:rPr lang="en-GB" b="0" i="0" baseline="0" dirty="0"/>
            <a:t> </a:t>
          </a:r>
          <a:r>
            <a:rPr lang="en-GB" b="0" i="0" baseline="0" dirty="0" err="1"/>
            <a:t>amrywiaeth</a:t>
          </a:r>
          <a:r>
            <a:rPr lang="en-GB" b="0" i="0" baseline="0" dirty="0"/>
            <a:t> o </a:t>
          </a:r>
          <a:r>
            <a:rPr lang="en-GB" b="0" i="0" baseline="0" dirty="0" err="1"/>
            <a:t>fathau</a:t>
          </a:r>
          <a:r>
            <a:rPr lang="en-GB" b="0" i="0" baseline="0" dirty="0"/>
            <a:t> o </a:t>
          </a:r>
          <a:r>
            <a:rPr lang="en-GB" b="0" i="0" baseline="0" dirty="0" err="1"/>
            <a:t>gwestiynau</a:t>
          </a:r>
          <a:r>
            <a:rPr lang="en-GB" b="0" i="0" baseline="0" dirty="0"/>
            <a:t> </a:t>
          </a:r>
          <a:r>
            <a:rPr lang="en-GB" b="0" i="0" baseline="0" dirty="0" err="1"/>
            <a:t>yn</a:t>
          </a:r>
          <a:r>
            <a:rPr lang="en-GB" b="0" i="0" baseline="0" dirty="0"/>
            <a:t> </a:t>
          </a:r>
          <a:r>
            <a:rPr lang="en-GB" b="0" i="0" baseline="0" dirty="0" err="1"/>
            <a:t>ymdrin</a:t>
          </a:r>
          <a:r>
            <a:rPr lang="en-GB" b="0" i="0" baseline="0" dirty="0"/>
            <a:t> â </a:t>
          </a:r>
          <a:r>
            <a:rPr lang="en-GB" b="0" i="0" baseline="0" dirty="0" err="1"/>
            <a:t>chynnwys</a:t>
          </a:r>
          <a:r>
            <a:rPr lang="en-GB" b="0" i="0" baseline="0" dirty="0"/>
            <a:t> </a:t>
          </a:r>
          <a:r>
            <a:rPr lang="en-GB" b="0" i="0" baseline="0" dirty="0" err="1"/>
            <a:t>Uned</a:t>
          </a:r>
          <a:r>
            <a:rPr lang="en-GB" b="0" i="0" baseline="0" dirty="0"/>
            <a:t> 216 </a:t>
          </a:r>
          <a:r>
            <a:rPr lang="en-GB" b="0" i="0" baseline="0" dirty="0" err="1"/>
            <a:t>fel</a:t>
          </a:r>
          <a:r>
            <a:rPr lang="en-GB" b="0" i="0" baseline="0" dirty="0"/>
            <a:t> y </a:t>
          </a:r>
          <a:r>
            <a:rPr lang="en-GB" b="0" i="0" baseline="0" dirty="0" err="1"/>
            <a:t>nodir</a:t>
          </a:r>
          <a:r>
            <a:rPr lang="en-GB" b="0" i="0" baseline="0" dirty="0"/>
            <a:t> </a:t>
          </a:r>
          <a:r>
            <a:rPr lang="en-GB" b="0" i="0" baseline="0" dirty="0" err="1"/>
            <a:t>yn</a:t>
          </a:r>
          <a:r>
            <a:rPr lang="en-GB" b="0" i="0" baseline="0" dirty="0"/>
            <a:t> y </a:t>
          </a:r>
          <a:r>
            <a:rPr lang="en-GB" b="0" i="0" baseline="0" dirty="0" err="1"/>
            <a:t>fanyleb</a:t>
          </a:r>
          <a:r>
            <a:rPr lang="en-GB" b="0" i="0" baseline="0" dirty="0"/>
            <a:t>.</a:t>
          </a:r>
          <a:endParaRPr lang="en-US" dirty="0"/>
        </a:p>
      </dgm:t>
    </dgm:pt>
    <dgm:pt modelId="{6D3B4252-399D-4F0D-B600-9B8782209E89}" type="parTrans" cxnId="{861F86AE-045E-4E5C-AE2D-21C78771658D}">
      <dgm:prSet/>
      <dgm:spPr/>
      <dgm:t>
        <a:bodyPr/>
        <a:lstStyle/>
        <a:p>
          <a:endParaRPr lang="en-US"/>
        </a:p>
      </dgm:t>
    </dgm:pt>
    <dgm:pt modelId="{CEAD2884-AFF5-4CA5-A686-EBBF5559603D}" type="sibTrans" cxnId="{861F86AE-045E-4E5C-AE2D-21C78771658D}">
      <dgm:prSet/>
      <dgm:spPr/>
      <dgm:t>
        <a:bodyPr/>
        <a:lstStyle/>
        <a:p>
          <a:endParaRPr lang="en-US"/>
        </a:p>
      </dgm:t>
    </dgm:pt>
    <dgm:pt modelId="{E323B9A6-944A-4EE3-8578-F1FCA7BF5B04}">
      <dgm:prSet/>
      <dgm:spPr/>
      <dgm:t>
        <a:bodyPr/>
        <a:lstStyle/>
        <a:p>
          <a:r>
            <a:rPr lang="en-GB" b="0" i="0" baseline="0" dirty="0" err="1"/>
            <a:t>Rhoddwyd</a:t>
          </a:r>
          <a:r>
            <a:rPr lang="en-GB" b="0" i="0" baseline="0" dirty="0"/>
            <a:t> </a:t>
          </a:r>
          <a:r>
            <a:rPr lang="en-GB" b="0" i="0" baseline="0" dirty="0" err="1"/>
            <a:t>cynnig</a:t>
          </a:r>
          <a:r>
            <a:rPr lang="en-GB" b="0" i="0" baseline="0" dirty="0"/>
            <a:t> </a:t>
          </a:r>
          <a:r>
            <a:rPr lang="en-GB" b="0" i="0" baseline="0" dirty="0" err="1"/>
            <a:t>ar</a:t>
          </a:r>
          <a:r>
            <a:rPr lang="en-GB" b="0" i="0" baseline="0" dirty="0"/>
            <a:t> </a:t>
          </a:r>
          <a:r>
            <a:rPr lang="en-GB" b="0" i="0" baseline="0" dirty="0" err="1"/>
            <a:t>gymhwyso</a:t>
          </a:r>
          <a:r>
            <a:rPr lang="en-GB" b="0" i="0" baseline="0" dirty="0"/>
            <a:t> </a:t>
          </a:r>
          <a:r>
            <a:rPr lang="en-GB" b="0" i="0" baseline="0" dirty="0" err="1"/>
            <a:t>gwybodaeth</a:t>
          </a:r>
          <a:r>
            <a:rPr lang="en-GB" b="0" i="0" baseline="0" dirty="0"/>
            <a:t> a </a:t>
          </a:r>
          <a:r>
            <a:rPr lang="en-GB" b="0" i="0" baseline="0" dirty="0" err="1"/>
            <a:t>dealltwriaeth</a:t>
          </a:r>
          <a:r>
            <a:rPr lang="en-GB" b="0" i="0" baseline="0" dirty="0"/>
            <a:t> </a:t>
          </a:r>
          <a:r>
            <a:rPr lang="en-GB" b="0" i="0" baseline="0" dirty="0" err="1"/>
            <a:t>yn</a:t>
          </a:r>
          <a:r>
            <a:rPr lang="en-GB" b="0" i="0" baseline="0" dirty="0"/>
            <a:t> </a:t>
          </a:r>
          <a:r>
            <a:rPr lang="en-GB" b="0" i="0" baseline="0" dirty="0" err="1"/>
            <a:t>rhai</a:t>
          </a:r>
          <a:r>
            <a:rPr lang="en-GB" b="0" i="0" baseline="0" dirty="0"/>
            <a:t> </a:t>
          </a:r>
          <a:r>
            <a:rPr lang="en-GB" b="0" i="0" baseline="0" dirty="0" err="1"/>
            <a:t>o'r</a:t>
          </a:r>
          <a:r>
            <a:rPr lang="en-GB" b="0" i="0" baseline="0" dirty="0"/>
            <a:t> </a:t>
          </a:r>
          <a:r>
            <a:rPr lang="en-GB" b="0" i="0" baseline="0" dirty="0" err="1"/>
            <a:t>cwestiynau</a:t>
          </a:r>
          <a:r>
            <a:rPr lang="en-GB" b="0" i="0" baseline="0" dirty="0"/>
            <a:t> a </a:t>
          </a:r>
          <a:r>
            <a:rPr lang="en-GB" b="0" i="0" baseline="0" dirty="0" err="1"/>
            <a:t>gyflwynwyd</a:t>
          </a:r>
          <a:r>
            <a:rPr lang="en-GB" b="0" i="0" baseline="0" dirty="0"/>
            <a:t>. </a:t>
          </a:r>
          <a:r>
            <a:rPr lang="en-GB" b="0" i="0" baseline="0" dirty="0" err="1"/>
            <a:t>Fodd</a:t>
          </a:r>
          <a:r>
            <a:rPr lang="en-GB" b="0" i="0" baseline="0" dirty="0"/>
            <a:t> </a:t>
          </a:r>
          <a:r>
            <a:rPr lang="en-GB" b="0" i="0" baseline="0" dirty="0" err="1"/>
            <a:t>bynnag</a:t>
          </a:r>
          <a:r>
            <a:rPr lang="en-GB" b="0" i="0" baseline="0" dirty="0"/>
            <a:t>, </a:t>
          </a:r>
          <a:r>
            <a:rPr lang="en-GB" b="0" i="0" baseline="0" dirty="0" err="1"/>
            <a:t>roedd</a:t>
          </a:r>
          <a:r>
            <a:rPr lang="en-GB" b="0" i="0" baseline="0" dirty="0"/>
            <a:t> </a:t>
          </a:r>
          <a:r>
            <a:rPr lang="en-GB" b="0" i="0" baseline="0" dirty="0" err="1"/>
            <a:t>yn</a:t>
          </a:r>
          <a:r>
            <a:rPr lang="en-GB" b="0" i="0" baseline="0" dirty="0"/>
            <a:t> </a:t>
          </a:r>
          <a:r>
            <a:rPr lang="en-GB" b="0" i="0" baseline="0" dirty="0" err="1"/>
            <a:t>ymddangos</a:t>
          </a:r>
          <a:r>
            <a:rPr lang="en-GB" b="0" i="0" baseline="0" dirty="0"/>
            <a:t> bod </a:t>
          </a:r>
          <a:r>
            <a:rPr lang="en-GB" b="0" i="0" baseline="0" dirty="0" err="1"/>
            <a:t>hyn</a:t>
          </a:r>
          <a:r>
            <a:rPr lang="en-GB" b="0" i="0" baseline="0" dirty="0"/>
            <a:t> </a:t>
          </a:r>
          <a:r>
            <a:rPr lang="en-GB" b="0" i="0" baseline="0" dirty="0" err="1"/>
            <a:t>wedi</a:t>
          </a:r>
          <a:r>
            <a:rPr lang="en-GB" b="0" i="0" baseline="0" dirty="0"/>
            <a:t> bod </a:t>
          </a:r>
          <a:r>
            <a:rPr lang="en-GB" b="0" i="0" baseline="0" dirty="0" err="1"/>
            <a:t>yn</a:t>
          </a:r>
          <a:r>
            <a:rPr lang="en-GB" b="0" i="0" baseline="0" dirty="0"/>
            <a:t> </a:t>
          </a:r>
          <a:r>
            <a:rPr lang="en-GB" b="0" i="0" baseline="0" dirty="0" err="1"/>
            <a:t>anodd</a:t>
          </a:r>
          <a:r>
            <a:rPr lang="en-GB" b="0" i="0" baseline="0" dirty="0"/>
            <a:t> </a:t>
          </a:r>
          <a:r>
            <a:rPr lang="en-GB" b="0" i="0" baseline="0" dirty="0" err="1"/>
            <a:t>i</a:t>
          </a:r>
          <a:r>
            <a:rPr lang="en-GB" b="0" i="0" baseline="0" dirty="0"/>
            <a:t> rai </a:t>
          </a:r>
          <a:r>
            <a:rPr lang="en-GB" b="0" i="0" baseline="0" dirty="0" err="1"/>
            <a:t>dysgwyr</a:t>
          </a:r>
          <a:r>
            <a:rPr lang="en-GB" b="0" i="0" baseline="0" dirty="0"/>
            <a:t> </a:t>
          </a:r>
          <a:r>
            <a:rPr lang="en-GB" b="0" i="0" baseline="0" dirty="0" err="1"/>
            <a:t>mewn</a:t>
          </a:r>
          <a:r>
            <a:rPr lang="en-GB" b="0" i="0" baseline="0" dirty="0"/>
            <a:t> </a:t>
          </a:r>
          <a:r>
            <a:rPr lang="en-GB" b="0" i="0" baseline="0" dirty="0" err="1"/>
            <a:t>mannau</a:t>
          </a:r>
          <a:r>
            <a:rPr lang="en-GB" b="0" i="0" baseline="0" dirty="0"/>
            <a:t>.. </a:t>
          </a:r>
          <a:endParaRPr lang="en-US" dirty="0"/>
        </a:p>
      </dgm:t>
    </dgm:pt>
    <dgm:pt modelId="{FBA9E5C1-C020-4F42-8D9F-8DDA40CD8BF7}" type="parTrans" cxnId="{121EFCFA-8600-449A-8A2B-ED91FCADA4D8}">
      <dgm:prSet/>
      <dgm:spPr/>
      <dgm:t>
        <a:bodyPr/>
        <a:lstStyle/>
        <a:p>
          <a:endParaRPr lang="en-US"/>
        </a:p>
      </dgm:t>
    </dgm:pt>
    <dgm:pt modelId="{4D4BA2B3-7FD2-4BBE-9574-40308216621B}" type="sibTrans" cxnId="{121EFCFA-8600-449A-8A2B-ED91FCADA4D8}">
      <dgm:prSet/>
      <dgm:spPr/>
      <dgm:t>
        <a:bodyPr/>
        <a:lstStyle/>
        <a:p>
          <a:endParaRPr lang="en-US"/>
        </a:p>
      </dgm:t>
    </dgm:pt>
    <dgm:pt modelId="{D376C5E1-9344-4981-A3BD-14CE683FD3D6}">
      <dgm:prSet/>
      <dgm:spPr/>
      <dgm:t>
        <a:bodyPr/>
        <a:lstStyle/>
        <a:p>
          <a:r>
            <a:rPr lang="en-GB" b="0" i="0" baseline="0" dirty="0" err="1"/>
            <a:t>Roedd</a:t>
          </a:r>
          <a:r>
            <a:rPr lang="en-GB" b="0" i="0" baseline="0" dirty="0"/>
            <a:t> </a:t>
          </a:r>
          <a:r>
            <a:rPr lang="en-GB" b="0" i="0" baseline="0" dirty="0" err="1"/>
            <a:t>ychwanegiadau</a:t>
          </a:r>
          <a:r>
            <a:rPr lang="en-GB" b="0" i="0" baseline="0" dirty="0"/>
            <a:t> neu </a:t>
          </a:r>
          <a:r>
            <a:rPr lang="en-GB" b="0" i="0" baseline="0" dirty="0" err="1"/>
            <a:t>newidiadau</a:t>
          </a:r>
          <a:r>
            <a:rPr lang="en-GB" b="0" i="0" baseline="0" dirty="0"/>
            <a:t> a </a:t>
          </a:r>
          <a:r>
            <a:rPr lang="en-GB" b="0" i="0" baseline="0" dirty="0" err="1"/>
            <a:t>wnaed</a:t>
          </a:r>
          <a:r>
            <a:rPr lang="en-GB" b="0" i="0" baseline="0" dirty="0"/>
            <a:t> </a:t>
          </a:r>
          <a:r>
            <a:rPr lang="en-GB" b="0" i="0" baseline="0" dirty="0" err="1"/>
            <a:t>i'r</a:t>
          </a:r>
          <a:r>
            <a:rPr lang="en-GB" b="0" i="0" baseline="0" dirty="0"/>
            <a:t> </a:t>
          </a:r>
          <a:r>
            <a:rPr lang="en-GB" b="0" i="0" baseline="0" dirty="0" err="1"/>
            <a:t>cynllun</a:t>
          </a:r>
          <a:r>
            <a:rPr lang="en-GB" b="0" i="0" baseline="0" dirty="0"/>
            <a:t> </a:t>
          </a:r>
          <a:r>
            <a:rPr lang="en-GB" b="0" i="0" baseline="0" dirty="0" err="1"/>
            <a:t>marcio</a:t>
          </a:r>
          <a:r>
            <a:rPr lang="en-GB" b="0" i="0" baseline="0" dirty="0"/>
            <a:t> </a:t>
          </a:r>
          <a:r>
            <a:rPr lang="en-GB" b="0" i="0" baseline="0" dirty="0" err="1"/>
            <a:t>yn</a:t>
          </a:r>
          <a:r>
            <a:rPr lang="en-GB" b="0" i="0" baseline="0" dirty="0"/>
            <a:t> </a:t>
          </a:r>
          <a:r>
            <a:rPr lang="en-GB" b="0" i="0" baseline="0" dirty="0" err="1"/>
            <a:t>ystod</a:t>
          </a:r>
          <a:r>
            <a:rPr lang="en-GB" b="0" i="0" baseline="0" dirty="0"/>
            <a:t> y </a:t>
          </a:r>
          <a:r>
            <a:rPr lang="en-GB" b="0" i="0" baseline="0" dirty="0" err="1"/>
            <a:t>gynhadledd</a:t>
          </a:r>
          <a:r>
            <a:rPr lang="en-GB" b="0" i="0" baseline="0" dirty="0"/>
            <a:t> </a:t>
          </a:r>
          <a:r>
            <a:rPr lang="en-GB" b="0" i="0" baseline="0" dirty="0" err="1"/>
            <a:t>wedi</a:t>
          </a:r>
          <a:r>
            <a:rPr lang="en-GB" b="0" i="0" baseline="0" dirty="0"/>
            <a:t> </a:t>
          </a:r>
          <a:r>
            <a:rPr lang="en-GB" b="0" i="0" baseline="0" dirty="0" err="1"/>
            <a:t>cyfrannu</a:t>
          </a:r>
          <a:r>
            <a:rPr lang="en-GB" b="0" i="0" baseline="0" dirty="0"/>
            <a:t> at </a:t>
          </a:r>
          <a:r>
            <a:rPr lang="en-GB" b="0" i="0" baseline="0" dirty="0" err="1"/>
            <a:t>farcio</a:t>
          </a:r>
          <a:r>
            <a:rPr lang="en-GB" b="0" i="0" baseline="0" dirty="0"/>
            <a:t> </a:t>
          </a:r>
          <a:r>
            <a:rPr lang="en-GB" b="0" i="0" baseline="0" dirty="0" err="1"/>
            <a:t>cadarnhaol</a:t>
          </a:r>
          <a:r>
            <a:rPr lang="en-GB" b="0" i="0" baseline="0" dirty="0"/>
            <a:t>, </a:t>
          </a:r>
          <a:r>
            <a:rPr lang="en-GB" b="0" i="0" baseline="0" dirty="0" err="1"/>
            <a:t>gan</a:t>
          </a:r>
          <a:r>
            <a:rPr lang="en-GB" b="0" i="0" baseline="0" dirty="0"/>
            <a:t> </a:t>
          </a:r>
          <a:r>
            <a:rPr lang="en-GB" b="0" i="0" baseline="0" dirty="0" err="1"/>
            <a:t>ganiatáu</a:t>
          </a:r>
          <a:r>
            <a:rPr lang="en-GB" b="0" i="0" baseline="0" dirty="0"/>
            <a:t> </a:t>
          </a:r>
          <a:r>
            <a:rPr lang="en-GB" b="0" i="0" baseline="0" dirty="0" err="1"/>
            <a:t>ar</a:t>
          </a:r>
          <a:r>
            <a:rPr lang="en-GB" b="0" i="0" baseline="0" dirty="0"/>
            <a:t> </a:t>
          </a:r>
          <a:r>
            <a:rPr lang="en-GB" b="0" i="0" baseline="0" dirty="0" err="1"/>
            <a:t>gyfer</a:t>
          </a:r>
          <a:r>
            <a:rPr lang="en-GB" b="0" i="0" baseline="0" dirty="0"/>
            <a:t> </a:t>
          </a:r>
          <a:r>
            <a:rPr lang="en-GB" b="0" i="0" baseline="0" dirty="0" err="1"/>
            <a:t>rhoi</a:t>
          </a:r>
          <a:r>
            <a:rPr lang="en-GB" b="0" i="0" baseline="0" dirty="0"/>
            <a:t> </a:t>
          </a:r>
          <a:r>
            <a:rPr lang="en-GB" b="0" i="0" baseline="0" dirty="0" err="1"/>
            <a:t>marciau</a:t>
          </a:r>
          <a:r>
            <a:rPr lang="en-GB" b="0" i="0" baseline="0" dirty="0"/>
            <a:t> </a:t>
          </a:r>
          <a:r>
            <a:rPr lang="en-GB" b="0" i="0" baseline="0" dirty="0" err="1"/>
            <a:t>ychwanegol</a:t>
          </a:r>
          <a:r>
            <a:rPr lang="en-GB" b="0" i="0" baseline="0" dirty="0"/>
            <a:t> </a:t>
          </a:r>
          <a:r>
            <a:rPr lang="en-GB" b="0" i="0" baseline="0" dirty="0" err="1"/>
            <a:t>gan</a:t>
          </a:r>
          <a:r>
            <a:rPr lang="en-GB" b="0" i="0" baseline="0" dirty="0"/>
            <a:t> </a:t>
          </a:r>
          <a:r>
            <a:rPr lang="en-GB" b="0" i="0" baseline="0" dirty="0" err="1"/>
            <a:t>ddefnyddio'r</a:t>
          </a:r>
          <a:r>
            <a:rPr lang="en-GB" b="0" i="0" baseline="0" dirty="0"/>
            <a:t> </a:t>
          </a:r>
          <a:r>
            <a:rPr lang="en-GB" b="0" i="0" baseline="0" dirty="0" err="1"/>
            <a:t>canllawiau</a:t>
          </a:r>
          <a:r>
            <a:rPr lang="en-GB" b="0" i="0" baseline="0" dirty="0"/>
            <a:t> </a:t>
          </a:r>
          <a:r>
            <a:rPr lang="en-GB" b="0" i="0" baseline="0" dirty="0" err="1"/>
            <a:t>i</a:t>
          </a:r>
          <a:r>
            <a:rPr lang="en-GB" b="0" i="0" baseline="0" dirty="0"/>
            <a:t> </a:t>
          </a:r>
          <a:r>
            <a:rPr lang="en-GB" b="0" i="0" baseline="0" dirty="0" err="1"/>
            <a:t>roi</a:t>
          </a:r>
          <a:r>
            <a:rPr lang="en-GB" b="0" i="0" baseline="0" dirty="0"/>
            <a:t> </a:t>
          </a:r>
          <a:r>
            <a:rPr lang="en-GB" b="0" i="0" baseline="0" dirty="0" err="1"/>
            <a:t>credyd</a:t>
          </a:r>
          <a:r>
            <a:rPr lang="en-GB" b="0" i="0" baseline="0" dirty="0"/>
            <a:t> am </a:t>
          </a:r>
          <a:r>
            <a:rPr lang="en-GB" b="0" i="0" baseline="0" dirty="0" err="1"/>
            <a:t>unrhyw</a:t>
          </a:r>
          <a:r>
            <a:rPr lang="en-GB" b="0" i="0" baseline="0" dirty="0"/>
            <a:t> </a:t>
          </a:r>
          <a:r>
            <a:rPr lang="en-GB" b="0" i="0" baseline="0" dirty="0" err="1"/>
            <a:t>ymateb</a:t>
          </a:r>
          <a:r>
            <a:rPr lang="en-GB" b="0" i="0" baseline="0" dirty="0"/>
            <a:t> </a:t>
          </a:r>
          <a:r>
            <a:rPr lang="en-GB" b="0" i="0" baseline="0" dirty="0" err="1"/>
            <a:t>arall</a:t>
          </a:r>
          <a:r>
            <a:rPr lang="en-GB" b="0" i="0" baseline="0" dirty="0"/>
            <a:t>.</a:t>
          </a:r>
          <a:endParaRPr lang="en-US" dirty="0"/>
        </a:p>
      </dgm:t>
    </dgm:pt>
    <dgm:pt modelId="{7F732EA7-26FE-4C95-83F2-719251EE47F4}" type="parTrans" cxnId="{8A708B90-621F-4F9A-9E92-7B8F9D57FFF0}">
      <dgm:prSet/>
      <dgm:spPr/>
      <dgm:t>
        <a:bodyPr/>
        <a:lstStyle/>
        <a:p>
          <a:endParaRPr lang="en-US"/>
        </a:p>
      </dgm:t>
    </dgm:pt>
    <dgm:pt modelId="{895B09B2-9270-419F-AB0E-BC34314204B7}" type="sibTrans" cxnId="{8A708B90-621F-4F9A-9E92-7B8F9D57FFF0}">
      <dgm:prSet/>
      <dgm:spPr/>
      <dgm:t>
        <a:bodyPr/>
        <a:lstStyle/>
        <a:p>
          <a:endParaRPr lang="en-US"/>
        </a:p>
      </dgm:t>
    </dgm:pt>
    <dgm:pt modelId="{3EFBF1EE-E888-4157-9EEE-BE457BB7303C}">
      <dgm:prSet/>
      <dgm:spPr/>
      <dgm:t>
        <a:bodyPr/>
        <a:lstStyle/>
        <a:p>
          <a:r>
            <a:rPr lang="en-GB" b="0" i="0" baseline="0" dirty="0"/>
            <a:t>Dim </a:t>
          </a:r>
          <a:r>
            <a:rPr lang="en-GB" b="0" i="0" baseline="0" dirty="0" err="1"/>
            <a:t>ond</a:t>
          </a:r>
          <a:r>
            <a:rPr lang="en-GB" b="0" i="0" baseline="0" dirty="0"/>
            <a:t> </a:t>
          </a:r>
          <a:r>
            <a:rPr lang="en-GB" b="0" i="0" baseline="0" dirty="0" err="1"/>
            <a:t>rhai</a:t>
          </a:r>
          <a:r>
            <a:rPr lang="en-GB" b="0" i="0" baseline="0" dirty="0"/>
            <a:t> </a:t>
          </a:r>
          <a:r>
            <a:rPr lang="en-GB" b="0" i="0" baseline="0" dirty="0" err="1"/>
            <a:t>dysgwyr</a:t>
          </a:r>
          <a:r>
            <a:rPr lang="en-GB" b="0" i="0" baseline="0" dirty="0"/>
            <a:t> </a:t>
          </a:r>
          <a:r>
            <a:rPr lang="en-GB" b="0" i="0" baseline="0" dirty="0" err="1"/>
            <a:t>wnaeth</a:t>
          </a:r>
          <a:r>
            <a:rPr lang="en-GB" b="0" i="0" baseline="0" dirty="0"/>
            <a:t> </a:t>
          </a:r>
          <a:r>
            <a:rPr lang="en-GB" b="0" i="0" baseline="0" dirty="0" err="1"/>
            <a:t>geisio</a:t>
          </a:r>
          <a:r>
            <a:rPr lang="en-GB" b="0" i="0" baseline="0" dirty="0"/>
            <a:t> </a:t>
          </a:r>
          <a:r>
            <a:rPr lang="en-GB" b="0" i="0" baseline="0" dirty="0" err="1"/>
            <a:t>ateb</a:t>
          </a:r>
          <a:r>
            <a:rPr lang="en-GB" b="0" i="0" baseline="0" dirty="0"/>
            <a:t> </a:t>
          </a:r>
          <a:r>
            <a:rPr lang="en-GB" b="0" i="0" baseline="0" dirty="0" err="1"/>
            <a:t>pob</a:t>
          </a:r>
          <a:r>
            <a:rPr lang="en-GB" b="0" i="0" baseline="0" dirty="0"/>
            <a:t> </a:t>
          </a:r>
          <a:r>
            <a:rPr lang="en-GB" b="0" i="0" baseline="0" dirty="0" err="1"/>
            <a:t>cwestiwn</a:t>
          </a:r>
          <a:r>
            <a:rPr lang="en-GB" b="0" i="0" baseline="0" dirty="0"/>
            <a:t> </a:t>
          </a:r>
          <a:r>
            <a:rPr lang="en-GB" b="0" i="0" baseline="0" dirty="0" err="1"/>
            <a:t>gan</a:t>
          </a:r>
          <a:r>
            <a:rPr lang="en-GB" b="0" i="0" baseline="0" dirty="0"/>
            <a:t> </a:t>
          </a:r>
          <a:r>
            <a:rPr lang="en-GB" b="0" i="0" baseline="0" dirty="0" err="1"/>
            <a:t>adael</a:t>
          </a:r>
          <a:r>
            <a:rPr lang="en-GB" b="0" i="0" baseline="0" dirty="0"/>
            <a:t> </a:t>
          </a:r>
          <a:r>
            <a:rPr lang="en-GB" b="0" i="0" baseline="0" dirty="0" err="1"/>
            <a:t>rhai</a:t>
          </a:r>
          <a:r>
            <a:rPr lang="en-GB" b="0" i="0" baseline="0" dirty="0"/>
            <a:t> </a:t>
          </a:r>
          <a:r>
            <a:rPr lang="en-GB" b="0" i="0" baseline="0" dirty="0" err="1"/>
            <a:t>cwestiynau</a:t>
          </a:r>
          <a:r>
            <a:rPr lang="en-GB" b="0" i="0" baseline="0" dirty="0"/>
            <a:t> </a:t>
          </a:r>
          <a:r>
            <a:rPr lang="en-GB" b="0" i="0" baseline="0" dirty="0" err="1"/>
            <a:t>yn</a:t>
          </a:r>
          <a:r>
            <a:rPr lang="en-GB" b="0" i="0" baseline="0" dirty="0"/>
            <a:t> wag. </a:t>
          </a:r>
          <a:r>
            <a:rPr lang="en-GB" b="0" i="0" baseline="0" dirty="0" err="1"/>
            <a:t>Roedd</a:t>
          </a:r>
          <a:r>
            <a:rPr lang="en-GB" b="0" i="0" baseline="0" dirty="0"/>
            <a:t> </a:t>
          </a:r>
          <a:r>
            <a:rPr lang="en-GB" b="0" i="0" baseline="0" dirty="0" err="1"/>
            <a:t>hyn</a:t>
          </a:r>
          <a:r>
            <a:rPr lang="en-GB" b="0" i="0" baseline="0" dirty="0"/>
            <a:t> </a:t>
          </a:r>
          <a:r>
            <a:rPr lang="en-GB" b="0" i="0" baseline="0" dirty="0" err="1"/>
            <a:t>yn</a:t>
          </a:r>
          <a:r>
            <a:rPr lang="en-GB" b="0" i="0" baseline="0" dirty="0"/>
            <a:t> </a:t>
          </a:r>
          <a:r>
            <a:rPr lang="en-GB" b="0" i="0" baseline="0" dirty="0" err="1"/>
            <a:t>ddangosydd</a:t>
          </a:r>
          <a:r>
            <a:rPr lang="en-GB" b="0" i="0" baseline="0" dirty="0"/>
            <a:t> o </a:t>
          </a:r>
          <a:r>
            <a:rPr lang="en-GB" b="0" i="0" baseline="0" dirty="0" err="1"/>
            <a:t>ddealltwriaeth</a:t>
          </a:r>
          <a:r>
            <a:rPr lang="en-GB" b="0" i="0" baseline="0" dirty="0"/>
            <a:t> </a:t>
          </a:r>
          <a:r>
            <a:rPr lang="en-GB" b="0" i="0" baseline="0" dirty="0" err="1"/>
            <a:t>cyfyngedig</a:t>
          </a:r>
          <a:r>
            <a:rPr lang="en-GB" b="0" i="0" baseline="0" dirty="0"/>
            <a:t> o rai </a:t>
          </a:r>
          <a:r>
            <a:rPr lang="en-GB" b="0" i="0" baseline="0" dirty="0" err="1"/>
            <a:t>meysydd</a:t>
          </a:r>
          <a:r>
            <a:rPr lang="en-GB" b="0" i="0" baseline="0" dirty="0"/>
            <a:t> </a:t>
          </a:r>
          <a:r>
            <a:rPr lang="en-GB" b="0" i="0" baseline="0" dirty="0" err="1"/>
            <a:t>o'r</a:t>
          </a:r>
          <a:r>
            <a:rPr lang="en-GB" b="0" i="0" baseline="0" dirty="0"/>
            <a:t> </a:t>
          </a:r>
          <a:r>
            <a:rPr lang="en-GB" b="0" i="0" baseline="0" dirty="0" err="1"/>
            <a:t>fanyleb</a:t>
          </a:r>
          <a:r>
            <a:rPr lang="en-GB" b="0" i="0" baseline="0" dirty="0"/>
            <a:t>.</a:t>
          </a:r>
          <a:endParaRPr lang="en-US" dirty="0"/>
        </a:p>
      </dgm:t>
    </dgm:pt>
    <dgm:pt modelId="{B472FD44-5440-4611-A915-A72107226C45}" type="parTrans" cxnId="{1E8EDE90-87F7-432C-B99D-F85A906BDEEE}">
      <dgm:prSet/>
      <dgm:spPr/>
      <dgm:t>
        <a:bodyPr/>
        <a:lstStyle/>
        <a:p>
          <a:endParaRPr lang="en-US"/>
        </a:p>
      </dgm:t>
    </dgm:pt>
    <dgm:pt modelId="{9D794BCD-68AF-4B48-887E-FF5FCB1BB7EC}" type="sibTrans" cxnId="{1E8EDE90-87F7-432C-B99D-F85A906BDEEE}">
      <dgm:prSet/>
      <dgm:spPr/>
      <dgm:t>
        <a:bodyPr/>
        <a:lstStyle/>
        <a:p>
          <a:endParaRPr lang="en-US"/>
        </a:p>
      </dgm:t>
    </dgm:pt>
    <dgm:pt modelId="{E981466B-D4DE-4D78-B4AA-6AD26F5B0666}">
      <dgm:prSet/>
      <dgm:spPr/>
      <dgm:t>
        <a:bodyPr/>
        <a:lstStyle/>
        <a:p>
          <a:r>
            <a:rPr lang="en-GB" b="0" i="0" baseline="0" dirty="0"/>
            <a:t>Er bod </a:t>
          </a:r>
          <a:r>
            <a:rPr lang="en-GB" b="0" i="0" baseline="0" dirty="0" err="1"/>
            <a:t>dealltwriaeth</a:t>
          </a:r>
          <a:r>
            <a:rPr lang="en-GB" b="0" i="0" baseline="0" dirty="0"/>
            <a:t> </a:t>
          </a:r>
          <a:r>
            <a:rPr lang="en-GB" b="0" i="0" baseline="0" dirty="0" err="1"/>
            <a:t>gyffredinol</a:t>
          </a:r>
          <a:r>
            <a:rPr lang="en-GB" b="0" i="0" baseline="0" dirty="0"/>
            <a:t> o </a:t>
          </a:r>
          <a:r>
            <a:rPr lang="en-GB" b="0" i="0" baseline="0" dirty="0" err="1"/>
            <a:t>ferfau</a:t>
          </a:r>
          <a:r>
            <a:rPr lang="en-GB" b="0" i="0" baseline="0" dirty="0"/>
            <a:t> </a:t>
          </a:r>
          <a:r>
            <a:rPr lang="en-GB" b="0" i="0" baseline="0" dirty="0" err="1"/>
            <a:t>gorchymyn</a:t>
          </a:r>
          <a:r>
            <a:rPr lang="en-GB" b="0" i="0" baseline="0" dirty="0"/>
            <a:t>, </a:t>
          </a:r>
          <a:r>
            <a:rPr lang="en-GB" b="0" i="0" baseline="0" dirty="0" err="1"/>
            <a:t>collodd</a:t>
          </a:r>
          <a:r>
            <a:rPr lang="en-GB" b="0" i="0" baseline="0" dirty="0"/>
            <a:t> </a:t>
          </a:r>
          <a:r>
            <a:rPr lang="en-GB" b="0" i="0" baseline="0" dirty="0" err="1"/>
            <a:t>rhai</a:t>
          </a:r>
          <a:r>
            <a:rPr lang="en-GB" b="0" i="0" baseline="0" dirty="0"/>
            <a:t> </a:t>
          </a:r>
          <a:r>
            <a:rPr lang="en-GB" b="0" i="0" baseline="0" dirty="0" err="1"/>
            <a:t>dysgwyr</a:t>
          </a:r>
          <a:r>
            <a:rPr lang="en-GB" b="0" i="0" baseline="0" dirty="0"/>
            <a:t> </a:t>
          </a:r>
          <a:r>
            <a:rPr lang="en-GB" b="0" i="0" baseline="0" dirty="0" err="1"/>
            <a:t>farciau</a:t>
          </a:r>
          <a:r>
            <a:rPr lang="en-GB" b="0" i="0" baseline="0" dirty="0"/>
            <a:t> </a:t>
          </a:r>
          <a:r>
            <a:rPr lang="en-GB" b="0" i="0" baseline="0" dirty="0" err="1"/>
            <a:t>gwerthfawr</a:t>
          </a:r>
          <a:r>
            <a:rPr lang="en-GB" b="0" i="0" baseline="0" dirty="0"/>
            <a:t> </a:t>
          </a:r>
          <a:r>
            <a:rPr lang="en-GB" b="0" i="0" baseline="0" dirty="0" err="1"/>
            <a:t>lle</a:t>
          </a:r>
          <a:r>
            <a:rPr lang="en-GB" b="0" i="0" baseline="0" dirty="0"/>
            <a:t> </a:t>
          </a:r>
          <a:r>
            <a:rPr lang="en-GB" b="0" i="0" baseline="0" dirty="0" err="1"/>
            <a:t>na</a:t>
          </a:r>
          <a:r>
            <a:rPr lang="en-GB" b="0" i="0" baseline="0" dirty="0"/>
            <a:t> </a:t>
          </a:r>
          <a:r>
            <a:rPr lang="en-GB" b="0" i="0" baseline="0" dirty="0" err="1"/>
            <a:t>ddilynwyd</a:t>
          </a:r>
          <a:r>
            <a:rPr lang="en-GB" b="0" i="0" baseline="0" dirty="0"/>
            <a:t> </a:t>
          </a:r>
          <a:r>
            <a:rPr lang="en-GB" b="0" i="0" baseline="0" dirty="0" err="1"/>
            <a:t>berfau</a:t>
          </a:r>
          <a:r>
            <a:rPr lang="en-GB" b="0" i="0" baseline="0" dirty="0"/>
            <a:t> </a:t>
          </a:r>
          <a:r>
            <a:rPr lang="en-GB" b="0" i="0" baseline="0" dirty="0" err="1"/>
            <a:t>gorchymyn</a:t>
          </a:r>
          <a:r>
            <a:rPr lang="en-GB" b="0" i="0" baseline="0" dirty="0"/>
            <a:t>, </a:t>
          </a:r>
          <a:r>
            <a:rPr lang="en-GB" b="0" i="0" baseline="0" dirty="0" err="1"/>
            <a:t>gan</a:t>
          </a:r>
          <a:r>
            <a:rPr lang="en-GB" b="0" i="0" baseline="0" dirty="0"/>
            <a:t> </a:t>
          </a:r>
          <a:r>
            <a:rPr lang="en-GB" b="0" i="0" baseline="0" dirty="0" err="1"/>
            <a:t>arwain</a:t>
          </a:r>
          <a:r>
            <a:rPr lang="en-GB" b="0" i="0" baseline="0" dirty="0"/>
            <a:t> at </a:t>
          </a:r>
          <a:r>
            <a:rPr lang="en-GB" b="0" i="0" baseline="0" dirty="0" err="1"/>
            <a:t>ymatebion</a:t>
          </a:r>
          <a:r>
            <a:rPr lang="en-GB" b="0" i="0" baseline="0" dirty="0"/>
            <a:t> </a:t>
          </a:r>
          <a:r>
            <a:rPr lang="en-GB" b="0" i="0" baseline="0" dirty="0" err="1"/>
            <a:t>ar</a:t>
          </a:r>
          <a:r>
            <a:rPr lang="en-GB" b="0" i="0" baseline="0" dirty="0"/>
            <a:t> </a:t>
          </a:r>
          <a:r>
            <a:rPr lang="en-GB" b="0" i="0" baseline="0" dirty="0" err="1"/>
            <a:t>ffurf</a:t>
          </a:r>
          <a:r>
            <a:rPr lang="en-GB" b="0" i="0" baseline="0" dirty="0"/>
            <a:t> </a:t>
          </a:r>
          <a:r>
            <a:rPr lang="en-GB" b="0" i="0" baseline="0" dirty="0" err="1"/>
            <a:t>pwyntiau</a:t>
          </a:r>
          <a:r>
            <a:rPr lang="en-GB" b="0" i="0" baseline="0" dirty="0"/>
            <a:t> </a:t>
          </a:r>
          <a:r>
            <a:rPr lang="en-GB" b="0" i="0" baseline="0" dirty="0" err="1"/>
            <a:t>bwled</a:t>
          </a:r>
          <a:r>
            <a:rPr lang="en-GB" b="0" i="0" baseline="0" dirty="0"/>
            <a:t>.</a:t>
          </a:r>
          <a:endParaRPr lang="en-US" dirty="0"/>
        </a:p>
      </dgm:t>
    </dgm:pt>
    <dgm:pt modelId="{B4CBEF42-8DAB-4E58-A98C-703D7DFD02CD}" type="parTrans" cxnId="{C43D58E7-3C8F-4DF7-82DA-38E9FFC5CAE4}">
      <dgm:prSet/>
      <dgm:spPr/>
      <dgm:t>
        <a:bodyPr/>
        <a:lstStyle/>
        <a:p>
          <a:endParaRPr lang="en-US"/>
        </a:p>
      </dgm:t>
    </dgm:pt>
    <dgm:pt modelId="{B7A06241-800F-4116-B3F6-EA783CE3EEFC}" type="sibTrans" cxnId="{C43D58E7-3C8F-4DF7-82DA-38E9FFC5CAE4}">
      <dgm:prSet/>
      <dgm:spPr/>
      <dgm:t>
        <a:bodyPr/>
        <a:lstStyle/>
        <a:p>
          <a:endParaRPr lang="en-US"/>
        </a:p>
      </dgm:t>
    </dgm:pt>
    <dgm:pt modelId="{CDE39C49-096E-4D19-BB01-27CCE08642D6}">
      <dgm:prSet/>
      <dgm:spPr/>
      <dgm:t>
        <a:bodyPr/>
        <a:lstStyle/>
        <a:p>
          <a:r>
            <a:rPr lang="en-GB" b="0" i="0" baseline="0" dirty="0" err="1"/>
            <a:t>ddilynwyd</a:t>
          </a:r>
          <a:r>
            <a:rPr lang="en-GB" b="0" i="0" baseline="0" dirty="0"/>
            <a:t> </a:t>
          </a:r>
          <a:r>
            <a:rPr lang="en-GB" b="0" i="0" baseline="0" dirty="0" err="1"/>
            <a:t>berfau</a:t>
          </a:r>
          <a:r>
            <a:rPr lang="en-GB" b="0" i="0" baseline="0" dirty="0"/>
            <a:t> </a:t>
          </a:r>
          <a:r>
            <a:rPr lang="en-GB" b="0" i="0" baseline="0" dirty="0" err="1"/>
            <a:t>gorchymyn</a:t>
          </a:r>
          <a:r>
            <a:rPr lang="en-GB" b="0" i="0" baseline="0" dirty="0"/>
            <a:t>, </a:t>
          </a:r>
          <a:r>
            <a:rPr lang="en-GB" b="0" i="0" baseline="0" dirty="0" err="1"/>
            <a:t>gan</a:t>
          </a:r>
          <a:r>
            <a:rPr lang="en-GB" b="0" i="0" baseline="0" dirty="0"/>
            <a:t> </a:t>
          </a:r>
          <a:r>
            <a:rPr lang="en-GB" b="0" i="0" baseline="0" dirty="0" err="1"/>
            <a:t>arwain</a:t>
          </a:r>
          <a:r>
            <a:rPr lang="en-GB" b="0" i="0" baseline="0" dirty="0"/>
            <a:t> at </a:t>
          </a:r>
          <a:r>
            <a:rPr lang="en-GB" b="0" i="0" baseline="0" dirty="0" err="1"/>
            <a:t>ymatebion</a:t>
          </a:r>
          <a:r>
            <a:rPr lang="en-GB" b="0" i="0" baseline="0" dirty="0"/>
            <a:t> </a:t>
          </a:r>
          <a:r>
            <a:rPr lang="en-GB" b="0" i="0" baseline="0" dirty="0" err="1"/>
            <a:t>ar</a:t>
          </a:r>
          <a:r>
            <a:rPr lang="en-GB" b="0" i="0" baseline="0" dirty="0"/>
            <a:t> </a:t>
          </a:r>
          <a:r>
            <a:rPr lang="en-GB" b="0" i="0" baseline="0" dirty="0" err="1"/>
            <a:t>ffurf</a:t>
          </a:r>
          <a:r>
            <a:rPr lang="en-GB" b="0" i="0" baseline="0" dirty="0"/>
            <a:t> </a:t>
          </a:r>
          <a:r>
            <a:rPr lang="en-GB" b="0" i="0" baseline="0" dirty="0" err="1"/>
            <a:t>pwyntiau</a:t>
          </a:r>
          <a:r>
            <a:rPr lang="en-GB" b="0" i="0" baseline="0" dirty="0"/>
            <a:t> </a:t>
          </a:r>
          <a:r>
            <a:rPr lang="en-GB" b="0" i="0" baseline="0" dirty="0" err="1"/>
            <a:t>bwled</a:t>
          </a:r>
          <a:r>
            <a:rPr lang="en-GB" b="0" i="0" baseline="0" dirty="0"/>
            <a:t>.</a:t>
          </a:r>
        </a:p>
        <a:p>
          <a:r>
            <a:rPr lang="en-GB" b="0" i="0" baseline="0" dirty="0" err="1"/>
            <a:t>Roedd</a:t>
          </a:r>
          <a:r>
            <a:rPr lang="en-GB" b="0" i="0" baseline="0" dirty="0"/>
            <a:t> </a:t>
          </a:r>
          <a:r>
            <a:rPr lang="en-GB" b="0" i="0" baseline="0" dirty="0" err="1"/>
            <a:t>gwybodaeth</a:t>
          </a:r>
          <a:r>
            <a:rPr lang="en-GB" b="0" i="0" baseline="0" dirty="0"/>
            <a:t> </a:t>
          </a:r>
          <a:r>
            <a:rPr lang="en-GB" b="0" i="0" baseline="0" dirty="0" err="1"/>
            <a:t>ymlaen</a:t>
          </a:r>
          <a:r>
            <a:rPr lang="en-GB" b="0" i="0" baseline="0" dirty="0"/>
            <a:t> </a:t>
          </a:r>
          <a:r>
            <a:rPr lang="en-GB" b="0" i="0" baseline="0" dirty="0" err="1"/>
            <a:t>llaw</a:t>
          </a:r>
          <a:r>
            <a:rPr lang="en-GB" b="0" i="0" baseline="0" dirty="0"/>
            <a:t> </a:t>
          </a:r>
          <a:r>
            <a:rPr lang="en-GB" b="0" i="0" baseline="0" dirty="0" err="1"/>
            <a:t>ar</a:t>
          </a:r>
          <a:r>
            <a:rPr lang="en-GB" b="0" i="0" baseline="0" dirty="0"/>
            <a:t> </a:t>
          </a:r>
          <a:r>
            <a:rPr lang="en-GB" b="0" i="0" baseline="0" dirty="0" err="1"/>
            <a:t>gael</a:t>
          </a:r>
          <a:r>
            <a:rPr lang="en-GB" b="0" i="0" baseline="0" dirty="0"/>
            <a:t> </a:t>
          </a:r>
          <a:r>
            <a:rPr lang="en-GB" b="0" i="0" baseline="0" dirty="0" err="1"/>
            <a:t>ar</a:t>
          </a:r>
          <a:r>
            <a:rPr lang="en-GB" b="0" i="0" baseline="0" dirty="0"/>
            <a:t> </a:t>
          </a:r>
          <a:r>
            <a:rPr lang="en-GB" b="0" i="0" baseline="0" dirty="0" err="1"/>
            <a:t>gyfer</a:t>
          </a:r>
          <a:r>
            <a:rPr lang="en-GB" b="0" i="0" baseline="0" dirty="0"/>
            <a:t> y </a:t>
          </a:r>
          <a:r>
            <a:rPr lang="en-GB" b="0" i="0" baseline="0" dirty="0" err="1"/>
            <a:t>papur</a:t>
          </a:r>
          <a:r>
            <a:rPr lang="en-GB" b="0" i="0" baseline="0" dirty="0"/>
            <a:t> </a:t>
          </a:r>
          <a:r>
            <a:rPr lang="en-GB" b="0" i="0" baseline="0" dirty="0" err="1"/>
            <a:t>hwn</a:t>
          </a:r>
          <a:r>
            <a:rPr lang="en-GB" b="0" i="0" baseline="0" dirty="0"/>
            <a:t> </a:t>
          </a:r>
          <a:r>
            <a:rPr lang="en-GB" b="0" i="0" baseline="0" dirty="0" err="1"/>
            <a:t>i</a:t>
          </a:r>
          <a:r>
            <a:rPr lang="en-GB" b="0" i="0" baseline="0" dirty="0"/>
            <a:t> </a:t>
          </a:r>
          <a:r>
            <a:rPr lang="en-GB" b="0" i="0" baseline="0" dirty="0" err="1"/>
            <a:t>gefnogi</a:t>
          </a:r>
          <a:r>
            <a:rPr lang="en-GB" b="0" i="0" baseline="0" dirty="0"/>
            <a:t> </a:t>
          </a:r>
          <a:r>
            <a:rPr lang="en-GB" b="0" i="0" baseline="0" dirty="0" err="1"/>
            <a:t>profiad</a:t>
          </a:r>
          <a:r>
            <a:rPr lang="en-GB" b="0" i="0" baseline="0" dirty="0"/>
            <a:t> </a:t>
          </a:r>
          <a:r>
            <a:rPr lang="en-GB" b="0" i="0" baseline="0" dirty="0" err="1"/>
            <a:t>dysgu</a:t>
          </a:r>
          <a:r>
            <a:rPr lang="en-GB" b="0" i="0" baseline="0" dirty="0"/>
            <a:t> </a:t>
          </a:r>
          <a:r>
            <a:rPr lang="en-GB" b="0" i="0" baseline="0" dirty="0" err="1"/>
            <a:t>cyfunol</a:t>
          </a:r>
          <a:r>
            <a:rPr lang="en-GB" b="0" i="0" baseline="0" dirty="0"/>
            <a:t> </a:t>
          </a:r>
          <a:r>
            <a:rPr lang="en-GB" b="0" i="0" baseline="0" dirty="0" err="1"/>
            <a:t>diweddar</a:t>
          </a:r>
          <a:r>
            <a:rPr lang="en-GB" b="0" i="0" baseline="0" dirty="0"/>
            <a:t> y </a:t>
          </a:r>
          <a:r>
            <a:rPr lang="en-GB" b="0" i="0" baseline="0" dirty="0" err="1"/>
            <a:t>dysgwyr</a:t>
          </a:r>
          <a:r>
            <a:rPr lang="en-GB" b="0" i="0" baseline="0" dirty="0"/>
            <a:t>. </a:t>
          </a:r>
          <a:r>
            <a:rPr lang="en-GB" b="0" i="0" baseline="0" dirty="0" err="1"/>
            <a:t>Dangoswyd</a:t>
          </a:r>
          <a:r>
            <a:rPr lang="en-GB" b="0" i="0" baseline="0" dirty="0"/>
            <a:t> bod </a:t>
          </a:r>
          <a:r>
            <a:rPr lang="en-GB" b="0" i="0" baseline="0" dirty="0" err="1"/>
            <a:t>defnydd</a:t>
          </a:r>
          <a:r>
            <a:rPr lang="en-GB" b="0" i="0" baseline="0" dirty="0"/>
            <a:t> da </a:t>
          </a:r>
          <a:r>
            <a:rPr lang="en-GB" b="0" i="0" baseline="0" dirty="0" err="1"/>
            <a:t>wedi'i</a:t>
          </a:r>
          <a:r>
            <a:rPr lang="en-GB" b="0" i="0" baseline="0" dirty="0"/>
            <a:t> </a:t>
          </a:r>
          <a:r>
            <a:rPr lang="en-GB" b="0" i="0" baseline="0" dirty="0" err="1"/>
            <a:t>wneud</a:t>
          </a:r>
          <a:r>
            <a:rPr lang="en-GB" b="0" i="0" baseline="0" dirty="0"/>
            <a:t> </a:t>
          </a:r>
          <a:r>
            <a:rPr lang="en-GB" b="0" i="0" baseline="0" dirty="0" err="1"/>
            <a:t>o'r</a:t>
          </a:r>
          <a:r>
            <a:rPr lang="en-GB" b="0" i="0" baseline="0" dirty="0"/>
            <a:t> </a:t>
          </a:r>
          <a:r>
            <a:rPr lang="en-GB" b="0" i="0" baseline="0" dirty="0" err="1"/>
            <a:t>wybodaeth</a:t>
          </a:r>
          <a:r>
            <a:rPr lang="en-GB" b="0" i="0" baseline="0" dirty="0"/>
            <a:t> hon </a:t>
          </a:r>
          <a:r>
            <a:rPr lang="en-GB" b="0" i="0" baseline="0" dirty="0" err="1"/>
            <a:t>gan</a:t>
          </a:r>
          <a:r>
            <a:rPr lang="en-GB" b="0" i="0" baseline="0" dirty="0"/>
            <a:t> </a:t>
          </a:r>
          <a:r>
            <a:rPr lang="en-GB" b="0" i="0" baseline="0" dirty="0" err="1"/>
            <a:t>lawer</a:t>
          </a:r>
          <a:r>
            <a:rPr lang="en-GB" b="0" i="0" baseline="0" dirty="0"/>
            <a:t> o </a:t>
          </a:r>
          <a:r>
            <a:rPr lang="en-GB" b="0" i="0" baseline="0" dirty="0" err="1"/>
            <a:t>ganolfannau</a:t>
          </a:r>
          <a:r>
            <a:rPr lang="en-GB" b="0" i="0" baseline="0" dirty="0"/>
            <a:t>. </a:t>
          </a:r>
          <a:r>
            <a:rPr lang="en-GB" b="0" i="0" baseline="0" dirty="0" err="1"/>
            <a:t>Roedd</a:t>
          </a:r>
          <a:r>
            <a:rPr lang="en-GB" b="0" i="0" baseline="0" dirty="0"/>
            <a:t> </a:t>
          </a:r>
          <a:r>
            <a:rPr lang="en-GB" b="0" i="0" baseline="0" dirty="0" err="1"/>
            <a:t>rhai</a:t>
          </a:r>
          <a:r>
            <a:rPr lang="en-GB" b="0" i="0" baseline="0" dirty="0"/>
            <a:t> </a:t>
          </a:r>
          <a:r>
            <a:rPr lang="en-GB" b="0" i="0" baseline="0" dirty="0" err="1"/>
            <a:t>ymatebion</a:t>
          </a:r>
          <a:r>
            <a:rPr lang="en-GB" b="0" i="0" baseline="0" dirty="0"/>
            <a:t>, </a:t>
          </a:r>
          <a:r>
            <a:rPr lang="en-GB" b="0" i="0" baseline="0" dirty="0" err="1"/>
            <a:t>yn</a:t>
          </a:r>
          <a:r>
            <a:rPr lang="en-GB" b="0" i="0" baseline="0" dirty="0"/>
            <a:t> </a:t>
          </a:r>
          <a:r>
            <a:rPr lang="en-GB" b="0" i="0" baseline="0" dirty="0" err="1"/>
            <a:t>enwedig</a:t>
          </a:r>
          <a:r>
            <a:rPr lang="en-GB" b="0" i="0" baseline="0" dirty="0"/>
            <a:t> </a:t>
          </a:r>
          <a:r>
            <a:rPr lang="en-GB" b="0" i="0" baseline="0" dirty="0" err="1"/>
            <a:t>yng</a:t>
          </a:r>
          <a:r>
            <a:rPr lang="en-GB" b="0" i="0" baseline="0" dirty="0"/>
            <a:t> </a:t>
          </a:r>
          <a:r>
            <a:rPr lang="en-GB" b="0" i="0" baseline="0" dirty="0" err="1"/>
            <a:t>nghwestiynau</a:t>
          </a:r>
          <a:r>
            <a:rPr lang="en-GB" b="0" i="0" baseline="0" dirty="0"/>
            <a:t> 4 a 5, </a:t>
          </a:r>
          <a:r>
            <a:rPr lang="en-GB" b="0" i="0" baseline="0" dirty="0" err="1"/>
            <a:t>wedi</a:t>
          </a:r>
          <a:r>
            <a:rPr lang="en-GB" b="0" i="0" baseline="0" dirty="0"/>
            <a:t> </a:t>
          </a:r>
          <a:r>
            <a:rPr lang="en-GB" b="0" i="0" baseline="0" dirty="0" err="1"/>
            <a:t>dangos</a:t>
          </a:r>
          <a:r>
            <a:rPr lang="en-GB" b="0" i="0" baseline="0" dirty="0"/>
            <a:t> </a:t>
          </a:r>
          <a:r>
            <a:rPr lang="en-GB" b="0" i="0" baseline="0" dirty="0" err="1"/>
            <a:t>i</a:t>
          </a:r>
          <a:r>
            <a:rPr lang="en-GB" b="0" i="0" baseline="0" dirty="0"/>
            <a:t> </a:t>
          </a:r>
          <a:r>
            <a:rPr lang="en-GB" b="0" i="0" baseline="0" dirty="0" err="1"/>
            <a:t>arholwyr</a:t>
          </a:r>
          <a:r>
            <a:rPr lang="en-GB" b="0" i="0" baseline="0" dirty="0"/>
            <a:t> </a:t>
          </a:r>
          <a:r>
            <a:rPr lang="en-GB" b="0" i="0" baseline="0" dirty="0" err="1"/>
            <a:t>nad</a:t>
          </a:r>
          <a:r>
            <a:rPr lang="en-GB" b="0" i="0" baseline="0" dirty="0"/>
            <a:t> </a:t>
          </a:r>
          <a:r>
            <a:rPr lang="en-GB" b="0" i="0" baseline="0" dirty="0" err="1"/>
            <a:t>oedd</a:t>
          </a:r>
          <a:r>
            <a:rPr lang="en-GB" b="0" i="0" baseline="0" dirty="0"/>
            <a:t> </a:t>
          </a:r>
          <a:r>
            <a:rPr lang="en-GB" b="0" i="0" baseline="0" dirty="0" err="1"/>
            <a:t>gwybodaeth</a:t>
          </a:r>
          <a:r>
            <a:rPr lang="en-GB" b="0" i="0" baseline="0" dirty="0"/>
            <a:t> </a:t>
          </a:r>
          <a:r>
            <a:rPr lang="en-GB" b="0" i="0" baseline="0" dirty="0" err="1"/>
            <a:t>ymlaen</a:t>
          </a:r>
          <a:r>
            <a:rPr lang="en-GB" b="0" i="0" baseline="0" dirty="0"/>
            <a:t> </a:t>
          </a:r>
          <a:r>
            <a:rPr lang="en-GB" b="0" i="0" baseline="0" dirty="0" err="1"/>
            <a:t>llaw</a:t>
          </a:r>
          <a:r>
            <a:rPr lang="en-GB" b="0" i="0" baseline="0" dirty="0"/>
            <a:t> </a:t>
          </a:r>
          <a:r>
            <a:rPr lang="en-GB" b="0" i="0" baseline="0" dirty="0" err="1"/>
            <a:t>glir</a:t>
          </a:r>
          <a:r>
            <a:rPr lang="en-GB" b="0" i="0" baseline="0" dirty="0"/>
            <a:t> </a:t>
          </a:r>
          <a:r>
            <a:rPr lang="en-GB" b="0" i="0" baseline="0" dirty="0" err="1"/>
            <a:t>yn</a:t>
          </a:r>
          <a:r>
            <a:rPr lang="en-GB" b="0" i="0" baseline="0" dirty="0"/>
            <a:t> </a:t>
          </a:r>
          <a:r>
            <a:rPr lang="en-GB" b="0" i="0" baseline="0" dirty="0" err="1"/>
            <a:t>seiliedig</a:t>
          </a:r>
          <a:r>
            <a:rPr lang="en-GB" b="0" i="0" baseline="0" dirty="0"/>
            <a:t> </a:t>
          </a:r>
          <a:r>
            <a:rPr lang="en-GB" b="0" i="0" baseline="0" dirty="0" err="1"/>
            <a:t>ar</a:t>
          </a:r>
          <a:r>
            <a:rPr lang="en-GB" b="0" i="0" baseline="0" dirty="0"/>
            <a:t> </a:t>
          </a:r>
          <a:r>
            <a:rPr lang="en-GB" b="0" i="0" baseline="0" dirty="0" err="1"/>
            <a:t>Ddeilliant</a:t>
          </a:r>
          <a:r>
            <a:rPr lang="en-GB" b="0" i="0" baseline="0" dirty="0"/>
            <a:t> 4.1 </a:t>
          </a:r>
          <a:r>
            <a:rPr lang="en-GB" b="0" i="0" baseline="0" dirty="0" err="1"/>
            <a:t>wedi'i</a:t>
          </a:r>
          <a:r>
            <a:rPr lang="en-GB" b="0" i="0" baseline="0" dirty="0"/>
            <a:t> </a:t>
          </a:r>
          <a:r>
            <a:rPr lang="en-GB" b="0" i="0" baseline="0" dirty="0" err="1"/>
            <a:t>defnyddio'n</a:t>
          </a:r>
          <a:r>
            <a:rPr lang="en-GB" b="0" i="0" baseline="0" dirty="0"/>
            <a:t> </a:t>
          </a:r>
          <a:r>
            <a:rPr lang="en-GB" b="0" i="0" baseline="0" dirty="0" err="1"/>
            <a:t>ddigonol</a:t>
          </a:r>
          <a:r>
            <a:rPr lang="en-GB" b="0" i="0" baseline="0" dirty="0"/>
            <a:t> </a:t>
          </a:r>
          <a:r>
            <a:rPr lang="en-GB" b="0" i="0" baseline="0" dirty="0" err="1"/>
            <a:t>wrth</a:t>
          </a:r>
          <a:r>
            <a:rPr lang="en-GB" b="0" i="0" baseline="0" dirty="0"/>
            <a:t> </a:t>
          </a:r>
          <a:r>
            <a:rPr lang="en-GB" b="0" i="0" baseline="0" dirty="0" err="1"/>
            <a:t>gyflwyno</a:t>
          </a:r>
          <a:r>
            <a:rPr lang="en-GB" b="0" i="0" baseline="0" dirty="0"/>
            <a:t>.</a:t>
          </a:r>
          <a:endParaRPr lang="en-US" dirty="0"/>
        </a:p>
      </dgm:t>
    </dgm:pt>
    <dgm:pt modelId="{9B595653-0164-439F-B5E9-3BFB3E4E7DC6}" type="parTrans" cxnId="{AF259D05-6C2F-487F-B9CF-9A6F8C80BB72}">
      <dgm:prSet/>
      <dgm:spPr/>
      <dgm:t>
        <a:bodyPr/>
        <a:lstStyle/>
        <a:p>
          <a:endParaRPr lang="en-US"/>
        </a:p>
      </dgm:t>
    </dgm:pt>
    <dgm:pt modelId="{70B7E6FB-29AD-4C93-83E3-420E27BE875F}" type="sibTrans" cxnId="{AF259D05-6C2F-487F-B9CF-9A6F8C80BB72}">
      <dgm:prSet/>
      <dgm:spPr/>
      <dgm:t>
        <a:bodyPr/>
        <a:lstStyle/>
        <a:p>
          <a:endParaRPr lang="en-US"/>
        </a:p>
      </dgm:t>
    </dgm:pt>
    <dgm:pt modelId="{DF712771-E058-4444-9B56-385A8F5E073B}" type="pres">
      <dgm:prSet presAssocID="{3991CD03-E86D-44F2-9044-8D5C980016BE}" presName="root" presStyleCnt="0">
        <dgm:presLayoutVars>
          <dgm:dir/>
          <dgm:resizeHandles val="exact"/>
        </dgm:presLayoutVars>
      </dgm:prSet>
      <dgm:spPr/>
    </dgm:pt>
    <dgm:pt modelId="{4D7198AC-A77B-48A4-9DF1-5FA484A9C657}" type="pres">
      <dgm:prSet presAssocID="{E8AC7D41-362E-4D1A-A2DE-246A57F72B8C}" presName="compNode" presStyleCnt="0"/>
      <dgm:spPr/>
    </dgm:pt>
    <dgm:pt modelId="{20916F57-10F9-4B08-A094-79DA71F45678}" type="pres">
      <dgm:prSet presAssocID="{E8AC7D41-362E-4D1A-A2DE-246A57F72B8C}" presName="bgRect" presStyleLbl="bgShp" presStyleIdx="0" presStyleCnt="6"/>
      <dgm:spPr/>
    </dgm:pt>
    <dgm:pt modelId="{69B756AF-1107-456B-9345-33F2C46EFA47}" type="pres">
      <dgm:prSet presAssocID="{E8AC7D41-362E-4D1A-A2DE-246A57F72B8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EC8C134A-D8D6-4EEF-8CEC-AB7CE22AE7A6}" type="pres">
      <dgm:prSet presAssocID="{E8AC7D41-362E-4D1A-A2DE-246A57F72B8C}" presName="spaceRect" presStyleCnt="0"/>
      <dgm:spPr/>
    </dgm:pt>
    <dgm:pt modelId="{A4446A61-2191-4781-967D-D49811C7800D}" type="pres">
      <dgm:prSet presAssocID="{E8AC7D41-362E-4D1A-A2DE-246A57F72B8C}" presName="parTx" presStyleLbl="revTx" presStyleIdx="0" presStyleCnt="6">
        <dgm:presLayoutVars>
          <dgm:chMax val="0"/>
          <dgm:chPref val="0"/>
        </dgm:presLayoutVars>
      </dgm:prSet>
      <dgm:spPr/>
    </dgm:pt>
    <dgm:pt modelId="{E0B9E311-91F1-4C54-97BA-74F4D09E5F7C}" type="pres">
      <dgm:prSet presAssocID="{CEAD2884-AFF5-4CA5-A686-EBBF5559603D}" presName="sibTrans" presStyleCnt="0"/>
      <dgm:spPr/>
    </dgm:pt>
    <dgm:pt modelId="{746887B8-E437-423F-BC3D-1E1908E2C8C5}" type="pres">
      <dgm:prSet presAssocID="{E323B9A6-944A-4EE3-8578-F1FCA7BF5B04}" presName="compNode" presStyleCnt="0"/>
      <dgm:spPr/>
    </dgm:pt>
    <dgm:pt modelId="{16B20F91-0D09-4C7E-925E-95EBA4BE8EDF}" type="pres">
      <dgm:prSet presAssocID="{E323B9A6-944A-4EE3-8578-F1FCA7BF5B04}" presName="bgRect" presStyleLbl="bgShp" presStyleIdx="1" presStyleCnt="6"/>
      <dgm:spPr/>
    </dgm:pt>
    <dgm:pt modelId="{9896E62C-7F98-4B6D-9DAB-29201DD60D04}" type="pres">
      <dgm:prSet presAssocID="{E323B9A6-944A-4EE3-8578-F1FCA7BF5B0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40FDD131-D89D-4EA8-96E1-52482010D3A6}" type="pres">
      <dgm:prSet presAssocID="{E323B9A6-944A-4EE3-8578-F1FCA7BF5B04}" presName="spaceRect" presStyleCnt="0"/>
      <dgm:spPr/>
    </dgm:pt>
    <dgm:pt modelId="{03539172-A630-41D4-BCD1-44B846E52C5A}" type="pres">
      <dgm:prSet presAssocID="{E323B9A6-944A-4EE3-8578-F1FCA7BF5B04}" presName="parTx" presStyleLbl="revTx" presStyleIdx="1" presStyleCnt="6">
        <dgm:presLayoutVars>
          <dgm:chMax val="0"/>
          <dgm:chPref val="0"/>
        </dgm:presLayoutVars>
      </dgm:prSet>
      <dgm:spPr/>
    </dgm:pt>
    <dgm:pt modelId="{DD80F4B9-7E44-46E7-9488-ECFAE00B1EAF}" type="pres">
      <dgm:prSet presAssocID="{4D4BA2B3-7FD2-4BBE-9574-40308216621B}" presName="sibTrans" presStyleCnt="0"/>
      <dgm:spPr/>
    </dgm:pt>
    <dgm:pt modelId="{E3EF55F3-497A-45F9-B0F6-B30E0F9724F2}" type="pres">
      <dgm:prSet presAssocID="{D376C5E1-9344-4981-A3BD-14CE683FD3D6}" presName="compNode" presStyleCnt="0"/>
      <dgm:spPr/>
    </dgm:pt>
    <dgm:pt modelId="{4E5F7D51-9C50-42F0-8F58-37BD32470ADB}" type="pres">
      <dgm:prSet presAssocID="{D376C5E1-9344-4981-A3BD-14CE683FD3D6}" presName="bgRect" presStyleLbl="bgShp" presStyleIdx="2" presStyleCnt="6"/>
      <dgm:spPr/>
    </dgm:pt>
    <dgm:pt modelId="{305EC66A-2123-4EA5-88D4-208D9DAC6F04}" type="pres">
      <dgm:prSet presAssocID="{D376C5E1-9344-4981-A3BD-14CE683FD3D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28EF79A-8241-49A4-AA64-18E50C621ABF}" type="pres">
      <dgm:prSet presAssocID="{D376C5E1-9344-4981-A3BD-14CE683FD3D6}" presName="spaceRect" presStyleCnt="0"/>
      <dgm:spPr/>
    </dgm:pt>
    <dgm:pt modelId="{F9C003B6-5420-4F5A-B969-AEEDEF28A608}" type="pres">
      <dgm:prSet presAssocID="{D376C5E1-9344-4981-A3BD-14CE683FD3D6}" presName="parTx" presStyleLbl="revTx" presStyleIdx="2" presStyleCnt="6">
        <dgm:presLayoutVars>
          <dgm:chMax val="0"/>
          <dgm:chPref val="0"/>
        </dgm:presLayoutVars>
      </dgm:prSet>
      <dgm:spPr/>
    </dgm:pt>
    <dgm:pt modelId="{C7FA9E5A-7972-442D-9E68-C854E6424D5E}" type="pres">
      <dgm:prSet presAssocID="{895B09B2-9270-419F-AB0E-BC34314204B7}" presName="sibTrans" presStyleCnt="0"/>
      <dgm:spPr/>
    </dgm:pt>
    <dgm:pt modelId="{21E46227-5CB4-4718-A310-C8E633079F1A}" type="pres">
      <dgm:prSet presAssocID="{3EFBF1EE-E888-4157-9EEE-BE457BB7303C}" presName="compNode" presStyleCnt="0"/>
      <dgm:spPr/>
    </dgm:pt>
    <dgm:pt modelId="{F687C950-7771-4771-A2ED-35F19A115C57}" type="pres">
      <dgm:prSet presAssocID="{3EFBF1EE-E888-4157-9EEE-BE457BB7303C}" presName="bgRect" presStyleLbl="bgShp" presStyleIdx="3" presStyleCnt="6"/>
      <dgm:spPr/>
    </dgm:pt>
    <dgm:pt modelId="{4202F075-00DB-405E-8D15-B963059E22C7}" type="pres">
      <dgm:prSet presAssocID="{3EFBF1EE-E888-4157-9EEE-BE457BB7303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8B07796C-7062-4621-886F-8D0FCF8856CE}" type="pres">
      <dgm:prSet presAssocID="{3EFBF1EE-E888-4157-9EEE-BE457BB7303C}" presName="spaceRect" presStyleCnt="0"/>
      <dgm:spPr/>
    </dgm:pt>
    <dgm:pt modelId="{8426BA48-BC57-487B-80F3-59EEFD8079C8}" type="pres">
      <dgm:prSet presAssocID="{3EFBF1EE-E888-4157-9EEE-BE457BB7303C}" presName="parTx" presStyleLbl="revTx" presStyleIdx="3" presStyleCnt="6">
        <dgm:presLayoutVars>
          <dgm:chMax val="0"/>
          <dgm:chPref val="0"/>
        </dgm:presLayoutVars>
      </dgm:prSet>
      <dgm:spPr/>
    </dgm:pt>
    <dgm:pt modelId="{8B0E3408-8F16-4DA8-9AAC-D06B0C69C3F3}" type="pres">
      <dgm:prSet presAssocID="{9D794BCD-68AF-4B48-887E-FF5FCB1BB7EC}" presName="sibTrans" presStyleCnt="0"/>
      <dgm:spPr/>
    </dgm:pt>
    <dgm:pt modelId="{24E94E68-E255-4028-A203-544999F5F46D}" type="pres">
      <dgm:prSet presAssocID="{E981466B-D4DE-4D78-B4AA-6AD26F5B0666}" presName="compNode" presStyleCnt="0"/>
      <dgm:spPr/>
    </dgm:pt>
    <dgm:pt modelId="{9070F05D-2CA5-4629-8FCF-61534B9F15B6}" type="pres">
      <dgm:prSet presAssocID="{E981466B-D4DE-4D78-B4AA-6AD26F5B0666}" presName="bgRect" presStyleLbl="bgShp" presStyleIdx="4" presStyleCnt="6"/>
      <dgm:spPr/>
    </dgm:pt>
    <dgm:pt modelId="{778CCEA9-FA60-4D45-A82B-FBD74A8B598F}" type="pres">
      <dgm:prSet presAssocID="{E981466B-D4DE-4D78-B4AA-6AD26F5B066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3B2EBF21-54DD-4213-B7FB-EB4E6462FC67}" type="pres">
      <dgm:prSet presAssocID="{E981466B-D4DE-4D78-B4AA-6AD26F5B0666}" presName="spaceRect" presStyleCnt="0"/>
      <dgm:spPr/>
    </dgm:pt>
    <dgm:pt modelId="{BB1FDB9C-8A3F-4656-B5B2-473EDA153026}" type="pres">
      <dgm:prSet presAssocID="{E981466B-D4DE-4D78-B4AA-6AD26F5B0666}" presName="parTx" presStyleLbl="revTx" presStyleIdx="4" presStyleCnt="6">
        <dgm:presLayoutVars>
          <dgm:chMax val="0"/>
          <dgm:chPref val="0"/>
        </dgm:presLayoutVars>
      </dgm:prSet>
      <dgm:spPr/>
    </dgm:pt>
    <dgm:pt modelId="{4A60D6D3-D557-415E-BC3F-37ED17094946}" type="pres">
      <dgm:prSet presAssocID="{B7A06241-800F-4116-B3F6-EA783CE3EEFC}" presName="sibTrans" presStyleCnt="0"/>
      <dgm:spPr/>
    </dgm:pt>
    <dgm:pt modelId="{DDFD949C-557F-4C15-B360-B3165FFC6D5D}" type="pres">
      <dgm:prSet presAssocID="{CDE39C49-096E-4D19-BB01-27CCE08642D6}" presName="compNode" presStyleCnt="0"/>
      <dgm:spPr/>
    </dgm:pt>
    <dgm:pt modelId="{B9D7BC41-21E2-4D98-8D2D-C2FEF1A158EE}" type="pres">
      <dgm:prSet presAssocID="{CDE39C49-096E-4D19-BB01-27CCE08642D6}" presName="bgRect" presStyleLbl="bgShp" presStyleIdx="5" presStyleCnt="6" custScaleY="195333"/>
      <dgm:spPr/>
    </dgm:pt>
    <dgm:pt modelId="{973094D9-2CB6-47B0-BCC2-351879DA4B5E}" type="pres">
      <dgm:prSet presAssocID="{CDE39C49-096E-4D19-BB01-27CCE08642D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81281AEA-5124-4D05-BCDF-0E5B5A97D0B2}" type="pres">
      <dgm:prSet presAssocID="{CDE39C49-096E-4D19-BB01-27CCE08642D6}" presName="spaceRect" presStyleCnt="0"/>
      <dgm:spPr/>
    </dgm:pt>
    <dgm:pt modelId="{C86F06D6-EA1A-4143-A4B1-979EDCCD8BEB}" type="pres">
      <dgm:prSet presAssocID="{CDE39C49-096E-4D19-BB01-27CCE08642D6}" presName="parTx" presStyleLbl="revTx" presStyleIdx="5" presStyleCnt="6">
        <dgm:presLayoutVars>
          <dgm:chMax val="0"/>
          <dgm:chPref val="0"/>
        </dgm:presLayoutVars>
      </dgm:prSet>
      <dgm:spPr/>
    </dgm:pt>
  </dgm:ptLst>
  <dgm:cxnLst>
    <dgm:cxn modelId="{AF259D05-6C2F-487F-B9CF-9A6F8C80BB72}" srcId="{3991CD03-E86D-44F2-9044-8D5C980016BE}" destId="{CDE39C49-096E-4D19-BB01-27CCE08642D6}" srcOrd="5" destOrd="0" parTransId="{9B595653-0164-439F-B5E9-3BFB3E4E7DC6}" sibTransId="{70B7E6FB-29AD-4C93-83E3-420E27BE875F}"/>
    <dgm:cxn modelId="{C38D2A1D-43F3-4B38-B780-033A79348A84}" type="presOf" srcId="{E8AC7D41-362E-4D1A-A2DE-246A57F72B8C}" destId="{A4446A61-2191-4781-967D-D49811C7800D}" srcOrd="0" destOrd="0" presId="urn:microsoft.com/office/officeart/2018/2/layout/IconVerticalSolidList"/>
    <dgm:cxn modelId="{D8F6FB5D-6819-40D0-9B01-6C41810E0D40}" type="presOf" srcId="{D376C5E1-9344-4981-A3BD-14CE683FD3D6}" destId="{F9C003B6-5420-4F5A-B969-AEEDEF28A608}" srcOrd="0" destOrd="0" presId="urn:microsoft.com/office/officeart/2018/2/layout/IconVerticalSolidList"/>
    <dgm:cxn modelId="{59E3B642-C95C-4962-B5A0-E3D87E3E93EE}" type="presOf" srcId="{E323B9A6-944A-4EE3-8578-F1FCA7BF5B04}" destId="{03539172-A630-41D4-BCD1-44B846E52C5A}" srcOrd="0" destOrd="0" presId="urn:microsoft.com/office/officeart/2018/2/layout/IconVerticalSolidList"/>
    <dgm:cxn modelId="{28FF1F57-9D53-4121-AE17-E950E68BDF31}" type="presOf" srcId="{3EFBF1EE-E888-4157-9EEE-BE457BB7303C}" destId="{8426BA48-BC57-487B-80F3-59EEFD8079C8}" srcOrd="0" destOrd="0" presId="urn:microsoft.com/office/officeart/2018/2/layout/IconVerticalSolidList"/>
    <dgm:cxn modelId="{8A708B90-621F-4F9A-9E92-7B8F9D57FFF0}" srcId="{3991CD03-E86D-44F2-9044-8D5C980016BE}" destId="{D376C5E1-9344-4981-A3BD-14CE683FD3D6}" srcOrd="2" destOrd="0" parTransId="{7F732EA7-26FE-4C95-83F2-719251EE47F4}" sibTransId="{895B09B2-9270-419F-AB0E-BC34314204B7}"/>
    <dgm:cxn modelId="{1E8EDE90-87F7-432C-B99D-F85A906BDEEE}" srcId="{3991CD03-E86D-44F2-9044-8D5C980016BE}" destId="{3EFBF1EE-E888-4157-9EEE-BE457BB7303C}" srcOrd="3" destOrd="0" parTransId="{B472FD44-5440-4611-A915-A72107226C45}" sibTransId="{9D794BCD-68AF-4B48-887E-FF5FCB1BB7EC}"/>
    <dgm:cxn modelId="{99D6B097-1EFF-40F6-B750-F618C71C6588}" type="presOf" srcId="{E981466B-D4DE-4D78-B4AA-6AD26F5B0666}" destId="{BB1FDB9C-8A3F-4656-B5B2-473EDA153026}" srcOrd="0" destOrd="0" presId="urn:microsoft.com/office/officeart/2018/2/layout/IconVerticalSolidList"/>
    <dgm:cxn modelId="{861F86AE-045E-4E5C-AE2D-21C78771658D}" srcId="{3991CD03-E86D-44F2-9044-8D5C980016BE}" destId="{E8AC7D41-362E-4D1A-A2DE-246A57F72B8C}" srcOrd="0" destOrd="0" parTransId="{6D3B4252-399D-4F0D-B600-9B8782209E89}" sibTransId="{CEAD2884-AFF5-4CA5-A686-EBBF5559603D}"/>
    <dgm:cxn modelId="{DD40E8B0-EFCA-419C-921D-8B00A8AF440E}" type="presOf" srcId="{3991CD03-E86D-44F2-9044-8D5C980016BE}" destId="{DF712771-E058-4444-9B56-385A8F5E073B}" srcOrd="0" destOrd="0" presId="urn:microsoft.com/office/officeart/2018/2/layout/IconVerticalSolidList"/>
    <dgm:cxn modelId="{B2EB88C4-8A35-437A-B877-01F22DD0E954}" type="presOf" srcId="{CDE39C49-096E-4D19-BB01-27CCE08642D6}" destId="{C86F06D6-EA1A-4143-A4B1-979EDCCD8BEB}" srcOrd="0" destOrd="0" presId="urn:microsoft.com/office/officeart/2018/2/layout/IconVerticalSolidList"/>
    <dgm:cxn modelId="{C43D58E7-3C8F-4DF7-82DA-38E9FFC5CAE4}" srcId="{3991CD03-E86D-44F2-9044-8D5C980016BE}" destId="{E981466B-D4DE-4D78-B4AA-6AD26F5B0666}" srcOrd="4" destOrd="0" parTransId="{B4CBEF42-8DAB-4E58-A98C-703D7DFD02CD}" sibTransId="{B7A06241-800F-4116-B3F6-EA783CE3EEFC}"/>
    <dgm:cxn modelId="{121EFCFA-8600-449A-8A2B-ED91FCADA4D8}" srcId="{3991CD03-E86D-44F2-9044-8D5C980016BE}" destId="{E323B9A6-944A-4EE3-8578-F1FCA7BF5B04}" srcOrd="1" destOrd="0" parTransId="{FBA9E5C1-C020-4F42-8D9F-8DDA40CD8BF7}" sibTransId="{4D4BA2B3-7FD2-4BBE-9574-40308216621B}"/>
    <dgm:cxn modelId="{232497CD-E650-4C5B-9A88-E6265A4FAB2D}" type="presParOf" srcId="{DF712771-E058-4444-9B56-385A8F5E073B}" destId="{4D7198AC-A77B-48A4-9DF1-5FA484A9C657}" srcOrd="0" destOrd="0" presId="urn:microsoft.com/office/officeart/2018/2/layout/IconVerticalSolidList"/>
    <dgm:cxn modelId="{09A0D337-1295-450D-BA0E-7FE024DD402A}" type="presParOf" srcId="{4D7198AC-A77B-48A4-9DF1-5FA484A9C657}" destId="{20916F57-10F9-4B08-A094-79DA71F45678}" srcOrd="0" destOrd="0" presId="urn:microsoft.com/office/officeart/2018/2/layout/IconVerticalSolidList"/>
    <dgm:cxn modelId="{9591BC62-2EF9-45FA-9D22-020991794C42}" type="presParOf" srcId="{4D7198AC-A77B-48A4-9DF1-5FA484A9C657}" destId="{69B756AF-1107-456B-9345-33F2C46EFA47}" srcOrd="1" destOrd="0" presId="urn:microsoft.com/office/officeart/2018/2/layout/IconVerticalSolidList"/>
    <dgm:cxn modelId="{C4518525-8A51-4EF2-A0A9-8FAFE3154E4F}" type="presParOf" srcId="{4D7198AC-A77B-48A4-9DF1-5FA484A9C657}" destId="{EC8C134A-D8D6-4EEF-8CEC-AB7CE22AE7A6}" srcOrd="2" destOrd="0" presId="urn:microsoft.com/office/officeart/2018/2/layout/IconVerticalSolidList"/>
    <dgm:cxn modelId="{1E398BDA-A3B4-4DFE-88F6-FD166308AE7C}" type="presParOf" srcId="{4D7198AC-A77B-48A4-9DF1-5FA484A9C657}" destId="{A4446A61-2191-4781-967D-D49811C7800D}" srcOrd="3" destOrd="0" presId="urn:microsoft.com/office/officeart/2018/2/layout/IconVerticalSolidList"/>
    <dgm:cxn modelId="{56F3B3E5-7D9C-44FE-8ED1-B239EB5DF3D5}" type="presParOf" srcId="{DF712771-E058-4444-9B56-385A8F5E073B}" destId="{E0B9E311-91F1-4C54-97BA-74F4D09E5F7C}" srcOrd="1" destOrd="0" presId="urn:microsoft.com/office/officeart/2018/2/layout/IconVerticalSolidList"/>
    <dgm:cxn modelId="{6CE75082-77CB-4A39-B139-E2ED882B3E8D}" type="presParOf" srcId="{DF712771-E058-4444-9B56-385A8F5E073B}" destId="{746887B8-E437-423F-BC3D-1E1908E2C8C5}" srcOrd="2" destOrd="0" presId="urn:microsoft.com/office/officeart/2018/2/layout/IconVerticalSolidList"/>
    <dgm:cxn modelId="{EC1CB9A0-5B34-4EA4-8EA6-265A9B4D0498}" type="presParOf" srcId="{746887B8-E437-423F-BC3D-1E1908E2C8C5}" destId="{16B20F91-0D09-4C7E-925E-95EBA4BE8EDF}" srcOrd="0" destOrd="0" presId="urn:microsoft.com/office/officeart/2018/2/layout/IconVerticalSolidList"/>
    <dgm:cxn modelId="{10BAB718-D088-484D-AD7C-BADB3A5D1D14}" type="presParOf" srcId="{746887B8-E437-423F-BC3D-1E1908E2C8C5}" destId="{9896E62C-7F98-4B6D-9DAB-29201DD60D04}" srcOrd="1" destOrd="0" presId="urn:microsoft.com/office/officeart/2018/2/layout/IconVerticalSolidList"/>
    <dgm:cxn modelId="{C5459A62-A3AE-4729-B362-F2FEF8B093ED}" type="presParOf" srcId="{746887B8-E437-423F-BC3D-1E1908E2C8C5}" destId="{40FDD131-D89D-4EA8-96E1-52482010D3A6}" srcOrd="2" destOrd="0" presId="urn:microsoft.com/office/officeart/2018/2/layout/IconVerticalSolidList"/>
    <dgm:cxn modelId="{8F5E3B51-AC3E-49BB-B6C8-BA2D93F86F28}" type="presParOf" srcId="{746887B8-E437-423F-BC3D-1E1908E2C8C5}" destId="{03539172-A630-41D4-BCD1-44B846E52C5A}" srcOrd="3" destOrd="0" presId="urn:microsoft.com/office/officeart/2018/2/layout/IconVerticalSolidList"/>
    <dgm:cxn modelId="{300B2B59-BE13-470B-9FFA-F76731E4BF18}" type="presParOf" srcId="{DF712771-E058-4444-9B56-385A8F5E073B}" destId="{DD80F4B9-7E44-46E7-9488-ECFAE00B1EAF}" srcOrd="3" destOrd="0" presId="urn:microsoft.com/office/officeart/2018/2/layout/IconVerticalSolidList"/>
    <dgm:cxn modelId="{832F8FFF-BA32-49DC-8111-E388AD4F989C}" type="presParOf" srcId="{DF712771-E058-4444-9B56-385A8F5E073B}" destId="{E3EF55F3-497A-45F9-B0F6-B30E0F9724F2}" srcOrd="4" destOrd="0" presId="urn:microsoft.com/office/officeart/2018/2/layout/IconVerticalSolidList"/>
    <dgm:cxn modelId="{3F573EA3-B6DC-40FE-87B1-0349CD04FE7F}" type="presParOf" srcId="{E3EF55F3-497A-45F9-B0F6-B30E0F9724F2}" destId="{4E5F7D51-9C50-42F0-8F58-37BD32470ADB}" srcOrd="0" destOrd="0" presId="urn:microsoft.com/office/officeart/2018/2/layout/IconVerticalSolidList"/>
    <dgm:cxn modelId="{3C7E6F29-B9E0-409D-AB4F-CF1011A44F08}" type="presParOf" srcId="{E3EF55F3-497A-45F9-B0F6-B30E0F9724F2}" destId="{305EC66A-2123-4EA5-88D4-208D9DAC6F04}" srcOrd="1" destOrd="0" presId="urn:microsoft.com/office/officeart/2018/2/layout/IconVerticalSolidList"/>
    <dgm:cxn modelId="{18853E0C-6BA3-410C-BF23-9FD1134F57AC}" type="presParOf" srcId="{E3EF55F3-497A-45F9-B0F6-B30E0F9724F2}" destId="{428EF79A-8241-49A4-AA64-18E50C621ABF}" srcOrd="2" destOrd="0" presId="urn:microsoft.com/office/officeart/2018/2/layout/IconVerticalSolidList"/>
    <dgm:cxn modelId="{E31E27CE-856F-4DF7-93AE-8C8CEEBD19C3}" type="presParOf" srcId="{E3EF55F3-497A-45F9-B0F6-B30E0F9724F2}" destId="{F9C003B6-5420-4F5A-B969-AEEDEF28A608}" srcOrd="3" destOrd="0" presId="urn:microsoft.com/office/officeart/2018/2/layout/IconVerticalSolidList"/>
    <dgm:cxn modelId="{07BD517F-5497-4C70-BCB9-BC3E17FABA32}" type="presParOf" srcId="{DF712771-E058-4444-9B56-385A8F5E073B}" destId="{C7FA9E5A-7972-442D-9E68-C854E6424D5E}" srcOrd="5" destOrd="0" presId="urn:microsoft.com/office/officeart/2018/2/layout/IconVerticalSolidList"/>
    <dgm:cxn modelId="{1C37F52C-FF6A-4291-A0FB-178828CC5485}" type="presParOf" srcId="{DF712771-E058-4444-9B56-385A8F5E073B}" destId="{21E46227-5CB4-4718-A310-C8E633079F1A}" srcOrd="6" destOrd="0" presId="urn:microsoft.com/office/officeart/2018/2/layout/IconVerticalSolidList"/>
    <dgm:cxn modelId="{D64EBA77-5D5C-43A6-9951-196B51491C05}" type="presParOf" srcId="{21E46227-5CB4-4718-A310-C8E633079F1A}" destId="{F687C950-7771-4771-A2ED-35F19A115C57}" srcOrd="0" destOrd="0" presId="urn:microsoft.com/office/officeart/2018/2/layout/IconVerticalSolidList"/>
    <dgm:cxn modelId="{53768C68-EA73-4290-8630-B56008A20283}" type="presParOf" srcId="{21E46227-5CB4-4718-A310-C8E633079F1A}" destId="{4202F075-00DB-405E-8D15-B963059E22C7}" srcOrd="1" destOrd="0" presId="urn:microsoft.com/office/officeart/2018/2/layout/IconVerticalSolidList"/>
    <dgm:cxn modelId="{38036A87-01F5-4795-BE2D-C139DB88081D}" type="presParOf" srcId="{21E46227-5CB4-4718-A310-C8E633079F1A}" destId="{8B07796C-7062-4621-886F-8D0FCF8856CE}" srcOrd="2" destOrd="0" presId="urn:microsoft.com/office/officeart/2018/2/layout/IconVerticalSolidList"/>
    <dgm:cxn modelId="{053B53A6-27CE-4D46-A295-DD3C0DE106EA}" type="presParOf" srcId="{21E46227-5CB4-4718-A310-C8E633079F1A}" destId="{8426BA48-BC57-487B-80F3-59EEFD8079C8}" srcOrd="3" destOrd="0" presId="urn:microsoft.com/office/officeart/2018/2/layout/IconVerticalSolidList"/>
    <dgm:cxn modelId="{B5BF547D-A597-4908-91B7-2538CC9B32A5}" type="presParOf" srcId="{DF712771-E058-4444-9B56-385A8F5E073B}" destId="{8B0E3408-8F16-4DA8-9AAC-D06B0C69C3F3}" srcOrd="7" destOrd="0" presId="urn:microsoft.com/office/officeart/2018/2/layout/IconVerticalSolidList"/>
    <dgm:cxn modelId="{18AB855D-F9B1-43E3-A98C-E897331A8282}" type="presParOf" srcId="{DF712771-E058-4444-9B56-385A8F5E073B}" destId="{24E94E68-E255-4028-A203-544999F5F46D}" srcOrd="8" destOrd="0" presId="urn:microsoft.com/office/officeart/2018/2/layout/IconVerticalSolidList"/>
    <dgm:cxn modelId="{CF1A7D8E-221C-4E0E-AADA-B72FFD9BB14A}" type="presParOf" srcId="{24E94E68-E255-4028-A203-544999F5F46D}" destId="{9070F05D-2CA5-4629-8FCF-61534B9F15B6}" srcOrd="0" destOrd="0" presId="urn:microsoft.com/office/officeart/2018/2/layout/IconVerticalSolidList"/>
    <dgm:cxn modelId="{32989A47-B666-4C1C-AF0F-342B2B9FFFEF}" type="presParOf" srcId="{24E94E68-E255-4028-A203-544999F5F46D}" destId="{778CCEA9-FA60-4D45-A82B-FBD74A8B598F}" srcOrd="1" destOrd="0" presId="urn:microsoft.com/office/officeart/2018/2/layout/IconVerticalSolidList"/>
    <dgm:cxn modelId="{E737E1FA-DE2F-446A-8F82-983E57A7C1D4}" type="presParOf" srcId="{24E94E68-E255-4028-A203-544999F5F46D}" destId="{3B2EBF21-54DD-4213-B7FB-EB4E6462FC67}" srcOrd="2" destOrd="0" presId="urn:microsoft.com/office/officeart/2018/2/layout/IconVerticalSolidList"/>
    <dgm:cxn modelId="{8F8EBF18-B29A-41F3-A7A8-0B4CE9E11236}" type="presParOf" srcId="{24E94E68-E255-4028-A203-544999F5F46D}" destId="{BB1FDB9C-8A3F-4656-B5B2-473EDA153026}" srcOrd="3" destOrd="0" presId="urn:microsoft.com/office/officeart/2018/2/layout/IconVerticalSolidList"/>
    <dgm:cxn modelId="{34C1EF53-7011-4BFB-94A1-66870D521E03}" type="presParOf" srcId="{DF712771-E058-4444-9B56-385A8F5E073B}" destId="{4A60D6D3-D557-415E-BC3F-37ED17094946}" srcOrd="9" destOrd="0" presId="urn:microsoft.com/office/officeart/2018/2/layout/IconVerticalSolidList"/>
    <dgm:cxn modelId="{4380EE98-60D7-4440-8F6B-5A5CAA0AE5EE}" type="presParOf" srcId="{DF712771-E058-4444-9B56-385A8F5E073B}" destId="{DDFD949C-557F-4C15-B360-B3165FFC6D5D}" srcOrd="10" destOrd="0" presId="urn:microsoft.com/office/officeart/2018/2/layout/IconVerticalSolidList"/>
    <dgm:cxn modelId="{FF677D2B-1310-4AB1-8AEF-E0AE5CBAFD11}" type="presParOf" srcId="{DDFD949C-557F-4C15-B360-B3165FFC6D5D}" destId="{B9D7BC41-21E2-4D98-8D2D-C2FEF1A158EE}" srcOrd="0" destOrd="0" presId="urn:microsoft.com/office/officeart/2018/2/layout/IconVerticalSolidList"/>
    <dgm:cxn modelId="{DAA2CD1C-6D8A-4E60-B3B0-3A35CF99A7C7}" type="presParOf" srcId="{DDFD949C-557F-4C15-B360-B3165FFC6D5D}" destId="{973094D9-2CB6-47B0-BCC2-351879DA4B5E}" srcOrd="1" destOrd="0" presId="urn:microsoft.com/office/officeart/2018/2/layout/IconVerticalSolidList"/>
    <dgm:cxn modelId="{6869A321-C846-4E72-9540-DFCED2BF7A9B}" type="presParOf" srcId="{DDFD949C-557F-4C15-B360-B3165FFC6D5D}" destId="{81281AEA-5124-4D05-BCDF-0E5B5A97D0B2}" srcOrd="2" destOrd="0" presId="urn:microsoft.com/office/officeart/2018/2/layout/IconVerticalSolidList"/>
    <dgm:cxn modelId="{014D8636-D56E-4904-B68F-FC64913CBEEF}" type="presParOf" srcId="{DDFD949C-557F-4C15-B360-B3165FFC6D5D}" destId="{C86F06D6-EA1A-4143-A4B1-979EDCCD8B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A858A-0ED5-441C-9B85-E1BBC58380B6}"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877BE138-DD16-4F28-9EA2-88F31987811A}">
      <dgm:prSet/>
      <dgm:spPr/>
      <dgm:t>
        <a:bodyPr/>
        <a:lstStyle/>
        <a:p>
          <a:pPr>
            <a:defRPr cap="all"/>
          </a:pPr>
          <a:r>
            <a:rPr lang="cy-GB" dirty="0"/>
            <a:t>Pryderon</a:t>
          </a:r>
          <a:r>
            <a:rPr lang="en-GB" b="0" dirty="0"/>
            <a:t> </a:t>
          </a:r>
          <a:endParaRPr lang="en-US" dirty="0"/>
        </a:p>
      </dgm:t>
    </dgm:pt>
    <dgm:pt modelId="{19A72D9E-D9F2-42EE-9759-1FA07B07469A}" type="parTrans" cxnId="{AB7C4056-ABDE-4F5C-B55C-B68EE084A595}">
      <dgm:prSet/>
      <dgm:spPr/>
      <dgm:t>
        <a:bodyPr/>
        <a:lstStyle/>
        <a:p>
          <a:endParaRPr lang="en-US"/>
        </a:p>
      </dgm:t>
    </dgm:pt>
    <dgm:pt modelId="{8825C49C-0AB3-4D03-BD2A-847E1DD41247}" type="sibTrans" cxnId="{AB7C4056-ABDE-4F5C-B55C-B68EE084A595}">
      <dgm:prSet/>
      <dgm:spPr/>
      <dgm:t>
        <a:bodyPr/>
        <a:lstStyle/>
        <a:p>
          <a:endParaRPr lang="en-US"/>
        </a:p>
      </dgm:t>
    </dgm:pt>
    <dgm:pt modelId="{0563074F-7C25-4A44-95F4-F0C27C1A304A}">
      <dgm:prSet/>
      <dgm:spPr/>
      <dgm:t>
        <a:bodyPr/>
        <a:lstStyle/>
        <a:p>
          <a:pPr>
            <a:defRPr cap="all"/>
          </a:pPr>
          <a:r>
            <a:rPr lang="cy-GB"/>
            <a:t>Atebion</a:t>
          </a:r>
          <a:r>
            <a:rPr lang="en-GB" b="0"/>
            <a:t> </a:t>
          </a:r>
          <a:endParaRPr lang="en-US" dirty="0"/>
        </a:p>
      </dgm:t>
    </dgm:pt>
    <dgm:pt modelId="{89B55419-9881-4130-84DC-2640CDDDA0EC}" type="parTrans" cxnId="{48BCFFB5-A6EC-4028-AB00-1EEA54AD11D1}">
      <dgm:prSet/>
      <dgm:spPr/>
      <dgm:t>
        <a:bodyPr/>
        <a:lstStyle/>
        <a:p>
          <a:endParaRPr lang="en-US"/>
        </a:p>
      </dgm:t>
    </dgm:pt>
    <dgm:pt modelId="{18163E7D-571B-4736-BADA-FB4A3213D7B9}" type="sibTrans" cxnId="{48BCFFB5-A6EC-4028-AB00-1EEA54AD11D1}">
      <dgm:prSet/>
      <dgm:spPr/>
      <dgm:t>
        <a:bodyPr/>
        <a:lstStyle/>
        <a:p>
          <a:endParaRPr lang="en-US"/>
        </a:p>
      </dgm:t>
    </dgm:pt>
    <dgm:pt modelId="{DCC54A70-95A9-4744-BC9B-ED7061DDEEE9}" type="pres">
      <dgm:prSet presAssocID="{A51A858A-0ED5-441C-9B85-E1BBC58380B6}" presName="root" presStyleCnt="0">
        <dgm:presLayoutVars>
          <dgm:dir/>
          <dgm:resizeHandles val="exact"/>
        </dgm:presLayoutVars>
      </dgm:prSet>
      <dgm:spPr/>
    </dgm:pt>
    <dgm:pt modelId="{D43152D2-7531-49FF-81BC-7B06B8D799F7}" type="pres">
      <dgm:prSet presAssocID="{877BE138-DD16-4F28-9EA2-88F31987811A}" presName="compNode" presStyleCnt="0"/>
      <dgm:spPr/>
    </dgm:pt>
    <dgm:pt modelId="{2B1C3823-4092-40D2-929F-B14D7CA000C2}" type="pres">
      <dgm:prSet presAssocID="{877BE138-DD16-4F28-9EA2-88F31987811A}" presName="iconBgRect" presStyleLbl="bgShp" presStyleIdx="0" presStyleCnt="2"/>
      <dgm:spPr/>
    </dgm:pt>
    <dgm:pt modelId="{D19D1628-8BA1-4A09-AEFA-A8DDBE2DDBAA}" type="pres">
      <dgm:prSet presAssocID="{877BE138-DD16-4F28-9EA2-88F3198781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9E63F71-9480-4AB9-B9F3-AE248E9CD2FD}" type="pres">
      <dgm:prSet presAssocID="{877BE138-DD16-4F28-9EA2-88F31987811A}" presName="spaceRect" presStyleCnt="0"/>
      <dgm:spPr/>
    </dgm:pt>
    <dgm:pt modelId="{96C12570-A540-4E1D-B2B2-94D1D998B446}" type="pres">
      <dgm:prSet presAssocID="{877BE138-DD16-4F28-9EA2-88F31987811A}" presName="textRect" presStyleLbl="revTx" presStyleIdx="0" presStyleCnt="2">
        <dgm:presLayoutVars>
          <dgm:chMax val="1"/>
          <dgm:chPref val="1"/>
        </dgm:presLayoutVars>
      </dgm:prSet>
      <dgm:spPr/>
    </dgm:pt>
    <dgm:pt modelId="{B7017E42-464C-4DB1-9B63-971B9BE30D59}" type="pres">
      <dgm:prSet presAssocID="{8825C49C-0AB3-4D03-BD2A-847E1DD41247}" presName="sibTrans" presStyleCnt="0"/>
      <dgm:spPr/>
    </dgm:pt>
    <dgm:pt modelId="{374C851E-9913-4B5C-BF53-6167171634C6}" type="pres">
      <dgm:prSet presAssocID="{0563074F-7C25-4A44-95F4-F0C27C1A304A}" presName="compNode" presStyleCnt="0"/>
      <dgm:spPr/>
    </dgm:pt>
    <dgm:pt modelId="{1C1BFEB8-D1E5-42E7-92BA-65857A742A36}" type="pres">
      <dgm:prSet presAssocID="{0563074F-7C25-4A44-95F4-F0C27C1A304A}" presName="iconBgRect" presStyleLbl="bgShp" presStyleIdx="1" presStyleCnt="2"/>
      <dgm:spPr/>
    </dgm:pt>
    <dgm:pt modelId="{E9A74B03-2929-44C5-90EE-300903D5EC0C}" type="pres">
      <dgm:prSet presAssocID="{0563074F-7C25-4A44-95F4-F0C27C1A304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72BE0FF5-F7F5-4468-96BB-AC801F2CA730}" type="pres">
      <dgm:prSet presAssocID="{0563074F-7C25-4A44-95F4-F0C27C1A304A}" presName="spaceRect" presStyleCnt="0"/>
      <dgm:spPr/>
    </dgm:pt>
    <dgm:pt modelId="{9808B506-6EA6-4A3E-A3E4-F0665C96C262}" type="pres">
      <dgm:prSet presAssocID="{0563074F-7C25-4A44-95F4-F0C27C1A304A}" presName="textRect" presStyleLbl="revTx" presStyleIdx="1" presStyleCnt="2">
        <dgm:presLayoutVars>
          <dgm:chMax val="1"/>
          <dgm:chPref val="1"/>
        </dgm:presLayoutVars>
      </dgm:prSet>
      <dgm:spPr/>
    </dgm:pt>
  </dgm:ptLst>
  <dgm:cxnLst>
    <dgm:cxn modelId="{DC8AE133-78F7-4E2C-B651-7C83C4ABD751}" type="presOf" srcId="{0563074F-7C25-4A44-95F4-F0C27C1A304A}" destId="{9808B506-6EA6-4A3E-A3E4-F0665C96C262}" srcOrd="0" destOrd="0" presId="urn:microsoft.com/office/officeart/2018/5/layout/IconCircleLabelList"/>
    <dgm:cxn modelId="{AB7C4056-ABDE-4F5C-B55C-B68EE084A595}" srcId="{A51A858A-0ED5-441C-9B85-E1BBC58380B6}" destId="{877BE138-DD16-4F28-9EA2-88F31987811A}" srcOrd="0" destOrd="0" parTransId="{19A72D9E-D9F2-42EE-9759-1FA07B07469A}" sibTransId="{8825C49C-0AB3-4D03-BD2A-847E1DD41247}"/>
    <dgm:cxn modelId="{AFED3479-BB9A-40DD-9CA3-414A85567776}" type="presOf" srcId="{877BE138-DD16-4F28-9EA2-88F31987811A}" destId="{96C12570-A540-4E1D-B2B2-94D1D998B446}" srcOrd="0" destOrd="0" presId="urn:microsoft.com/office/officeart/2018/5/layout/IconCircleLabelList"/>
    <dgm:cxn modelId="{48BCFFB5-A6EC-4028-AB00-1EEA54AD11D1}" srcId="{A51A858A-0ED5-441C-9B85-E1BBC58380B6}" destId="{0563074F-7C25-4A44-95F4-F0C27C1A304A}" srcOrd="1" destOrd="0" parTransId="{89B55419-9881-4130-84DC-2640CDDDA0EC}" sibTransId="{18163E7D-571B-4736-BADA-FB4A3213D7B9}"/>
    <dgm:cxn modelId="{0B62B9C7-539C-48CB-9535-B5F0AFC5BD7A}" type="presOf" srcId="{A51A858A-0ED5-441C-9B85-E1BBC58380B6}" destId="{DCC54A70-95A9-4744-BC9B-ED7061DDEEE9}" srcOrd="0" destOrd="0" presId="urn:microsoft.com/office/officeart/2018/5/layout/IconCircleLabelList"/>
    <dgm:cxn modelId="{7B2DDE91-BE4E-4F30-ABC4-83E1830E6CD1}" type="presParOf" srcId="{DCC54A70-95A9-4744-BC9B-ED7061DDEEE9}" destId="{D43152D2-7531-49FF-81BC-7B06B8D799F7}" srcOrd="0" destOrd="0" presId="urn:microsoft.com/office/officeart/2018/5/layout/IconCircleLabelList"/>
    <dgm:cxn modelId="{33D367E1-3FEB-43FE-98C2-F63034A91A63}" type="presParOf" srcId="{D43152D2-7531-49FF-81BC-7B06B8D799F7}" destId="{2B1C3823-4092-40D2-929F-B14D7CA000C2}" srcOrd="0" destOrd="0" presId="urn:microsoft.com/office/officeart/2018/5/layout/IconCircleLabelList"/>
    <dgm:cxn modelId="{1142B070-2F6C-4951-AD64-05C47CD71DC5}" type="presParOf" srcId="{D43152D2-7531-49FF-81BC-7B06B8D799F7}" destId="{D19D1628-8BA1-4A09-AEFA-A8DDBE2DDBAA}" srcOrd="1" destOrd="0" presId="urn:microsoft.com/office/officeart/2018/5/layout/IconCircleLabelList"/>
    <dgm:cxn modelId="{DD879A90-E4BF-46B3-9984-E5F15A7A48B8}" type="presParOf" srcId="{D43152D2-7531-49FF-81BC-7B06B8D799F7}" destId="{C9E63F71-9480-4AB9-B9F3-AE248E9CD2FD}" srcOrd="2" destOrd="0" presId="urn:microsoft.com/office/officeart/2018/5/layout/IconCircleLabelList"/>
    <dgm:cxn modelId="{8973A02D-014F-4EC3-A423-26BF2F992D3D}" type="presParOf" srcId="{D43152D2-7531-49FF-81BC-7B06B8D799F7}" destId="{96C12570-A540-4E1D-B2B2-94D1D998B446}" srcOrd="3" destOrd="0" presId="urn:microsoft.com/office/officeart/2018/5/layout/IconCircleLabelList"/>
    <dgm:cxn modelId="{E0F16A28-B19E-4F80-A0D7-F20EB3CE9E75}" type="presParOf" srcId="{DCC54A70-95A9-4744-BC9B-ED7061DDEEE9}" destId="{B7017E42-464C-4DB1-9B63-971B9BE30D59}" srcOrd="1" destOrd="0" presId="urn:microsoft.com/office/officeart/2018/5/layout/IconCircleLabelList"/>
    <dgm:cxn modelId="{F998AFF0-6E58-482A-9B3D-7E554055083B}" type="presParOf" srcId="{DCC54A70-95A9-4744-BC9B-ED7061DDEEE9}" destId="{374C851E-9913-4B5C-BF53-6167171634C6}" srcOrd="2" destOrd="0" presId="urn:microsoft.com/office/officeart/2018/5/layout/IconCircleLabelList"/>
    <dgm:cxn modelId="{A46B862C-8C99-44FA-8735-D0A6F5DAD745}" type="presParOf" srcId="{374C851E-9913-4B5C-BF53-6167171634C6}" destId="{1C1BFEB8-D1E5-42E7-92BA-65857A742A36}" srcOrd="0" destOrd="0" presId="urn:microsoft.com/office/officeart/2018/5/layout/IconCircleLabelList"/>
    <dgm:cxn modelId="{CB890422-B78D-4D33-9181-8B047CE6FF5D}" type="presParOf" srcId="{374C851E-9913-4B5C-BF53-6167171634C6}" destId="{E9A74B03-2929-44C5-90EE-300903D5EC0C}" srcOrd="1" destOrd="0" presId="urn:microsoft.com/office/officeart/2018/5/layout/IconCircleLabelList"/>
    <dgm:cxn modelId="{BB8EEAA6-B594-42E3-B64A-DB6164511C2A}" type="presParOf" srcId="{374C851E-9913-4B5C-BF53-6167171634C6}" destId="{72BE0FF5-F7F5-4468-96BB-AC801F2CA730}" srcOrd="2" destOrd="0" presId="urn:microsoft.com/office/officeart/2018/5/layout/IconCircleLabelList"/>
    <dgm:cxn modelId="{040961FF-D8FA-45AB-997C-BAECA0D5394F}" type="presParOf" srcId="{374C851E-9913-4B5C-BF53-6167171634C6}" destId="{9808B506-6EA6-4A3E-A3E4-F0665C96C26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16F57-10F9-4B08-A094-79DA71F45678}">
      <dsp:nvSpPr>
        <dsp:cNvPr id="0" name=""/>
        <dsp:cNvSpPr/>
      </dsp:nvSpPr>
      <dsp:spPr>
        <a:xfrm>
          <a:off x="0" y="72141"/>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756AF-1107-456B-9345-33F2C46EFA47}">
      <dsp:nvSpPr>
        <dsp:cNvPr id="0" name=""/>
        <dsp:cNvSpPr/>
      </dsp:nvSpPr>
      <dsp:spPr>
        <a:xfrm>
          <a:off x="171016" y="199344"/>
          <a:ext cx="311243" cy="3109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446A61-2191-4781-967D-D49811C7800D}">
      <dsp:nvSpPr>
        <dsp:cNvPr id="0" name=""/>
        <dsp:cNvSpPr/>
      </dsp:nvSpPr>
      <dsp:spPr>
        <a:xfrm>
          <a:off x="653277" y="72141"/>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err="1"/>
            <a:t>Roedd</a:t>
          </a:r>
          <a:r>
            <a:rPr lang="en-GB" sz="1400" b="0" i="0" kern="1200" baseline="0" dirty="0"/>
            <a:t> </a:t>
          </a:r>
          <a:r>
            <a:rPr lang="en-GB" sz="1400" b="0" i="0" kern="1200" baseline="0" dirty="0" err="1"/>
            <a:t>cynnwys</a:t>
          </a:r>
          <a:r>
            <a:rPr lang="en-GB" sz="1400" b="0" i="0" kern="1200" baseline="0" dirty="0"/>
            <a:t> y </a:t>
          </a:r>
          <a:r>
            <a:rPr lang="en-GB" sz="1400" b="0" i="0" kern="1200" baseline="0" dirty="0" err="1"/>
            <a:t>papur</a:t>
          </a:r>
          <a:r>
            <a:rPr lang="en-GB" sz="1400" b="0" i="0" kern="1200" baseline="0" dirty="0"/>
            <a:t> </a:t>
          </a:r>
          <a:r>
            <a:rPr lang="en-GB" sz="1400" b="0" i="0" kern="1200" baseline="0" dirty="0" err="1"/>
            <a:t>hwn</a:t>
          </a:r>
          <a:r>
            <a:rPr lang="en-GB" sz="1400" b="0" i="0" kern="1200" baseline="0" dirty="0"/>
            <a:t> </a:t>
          </a:r>
          <a:r>
            <a:rPr lang="en-GB" sz="1400" b="0" i="0" kern="1200" baseline="0" dirty="0" err="1"/>
            <a:t>yn</a:t>
          </a:r>
          <a:r>
            <a:rPr lang="en-GB" sz="1400" b="0" i="0" kern="1200" baseline="0" dirty="0"/>
            <a:t> </a:t>
          </a:r>
          <a:r>
            <a:rPr lang="en-GB" sz="1400" b="0" i="0" kern="1200" baseline="0" dirty="0" err="1"/>
            <a:t>cyflwyno</a:t>
          </a:r>
          <a:r>
            <a:rPr lang="en-GB" sz="1400" b="0" i="0" kern="1200" baseline="0" dirty="0"/>
            <a:t> </a:t>
          </a:r>
          <a:r>
            <a:rPr lang="en-GB" sz="1400" b="0" i="0" kern="1200" baseline="0" dirty="0" err="1"/>
            <a:t>amrywiaeth</a:t>
          </a:r>
          <a:r>
            <a:rPr lang="en-GB" sz="1400" b="0" i="0" kern="1200" baseline="0" dirty="0"/>
            <a:t> o </a:t>
          </a:r>
          <a:r>
            <a:rPr lang="en-GB" sz="1400" b="0" i="0" kern="1200" baseline="0" dirty="0" err="1"/>
            <a:t>fathau</a:t>
          </a:r>
          <a:r>
            <a:rPr lang="en-GB" sz="1400" b="0" i="0" kern="1200" baseline="0" dirty="0"/>
            <a:t> o </a:t>
          </a:r>
          <a:r>
            <a:rPr lang="en-GB" sz="1400" b="0" i="0" kern="1200" baseline="0" dirty="0" err="1"/>
            <a:t>gwestiynau</a:t>
          </a:r>
          <a:r>
            <a:rPr lang="en-GB" sz="1400" b="0" i="0" kern="1200" baseline="0" dirty="0"/>
            <a:t> </a:t>
          </a:r>
          <a:r>
            <a:rPr lang="en-GB" sz="1400" b="0" i="0" kern="1200" baseline="0" dirty="0" err="1"/>
            <a:t>yn</a:t>
          </a:r>
          <a:r>
            <a:rPr lang="en-GB" sz="1400" b="0" i="0" kern="1200" baseline="0" dirty="0"/>
            <a:t> </a:t>
          </a:r>
          <a:r>
            <a:rPr lang="en-GB" sz="1400" b="0" i="0" kern="1200" baseline="0" dirty="0" err="1"/>
            <a:t>ymdrin</a:t>
          </a:r>
          <a:r>
            <a:rPr lang="en-GB" sz="1400" b="0" i="0" kern="1200" baseline="0" dirty="0"/>
            <a:t> â </a:t>
          </a:r>
          <a:r>
            <a:rPr lang="en-GB" sz="1400" b="0" i="0" kern="1200" baseline="0" dirty="0" err="1"/>
            <a:t>chynnwys</a:t>
          </a:r>
          <a:r>
            <a:rPr lang="en-GB" sz="1400" b="0" i="0" kern="1200" baseline="0" dirty="0"/>
            <a:t> </a:t>
          </a:r>
          <a:r>
            <a:rPr lang="en-GB" sz="1400" b="0" i="0" kern="1200" baseline="0" dirty="0" err="1"/>
            <a:t>Uned</a:t>
          </a:r>
          <a:r>
            <a:rPr lang="en-GB" sz="1400" b="0" i="0" kern="1200" baseline="0" dirty="0"/>
            <a:t> 216 </a:t>
          </a:r>
          <a:r>
            <a:rPr lang="en-GB" sz="1400" b="0" i="0" kern="1200" baseline="0" dirty="0" err="1"/>
            <a:t>fel</a:t>
          </a:r>
          <a:r>
            <a:rPr lang="en-GB" sz="1400" b="0" i="0" kern="1200" baseline="0" dirty="0"/>
            <a:t> y </a:t>
          </a:r>
          <a:r>
            <a:rPr lang="en-GB" sz="1400" b="0" i="0" kern="1200" baseline="0" dirty="0" err="1"/>
            <a:t>nodir</a:t>
          </a:r>
          <a:r>
            <a:rPr lang="en-GB" sz="1400" b="0" i="0" kern="1200" baseline="0" dirty="0"/>
            <a:t> </a:t>
          </a:r>
          <a:r>
            <a:rPr lang="en-GB" sz="1400" b="0" i="0" kern="1200" baseline="0" dirty="0" err="1"/>
            <a:t>yn</a:t>
          </a:r>
          <a:r>
            <a:rPr lang="en-GB" sz="1400" b="0" i="0" kern="1200" baseline="0" dirty="0"/>
            <a:t> y </a:t>
          </a:r>
          <a:r>
            <a:rPr lang="en-GB" sz="1400" b="0" i="0" kern="1200" baseline="0" dirty="0" err="1"/>
            <a:t>fanyleb</a:t>
          </a:r>
          <a:r>
            <a:rPr lang="en-GB" sz="1400" b="0" i="0" kern="1200" baseline="0" dirty="0"/>
            <a:t>.</a:t>
          </a:r>
          <a:endParaRPr lang="en-US" sz="1400" kern="1200" dirty="0"/>
        </a:p>
      </dsp:txBody>
      <dsp:txXfrm>
        <a:off x="653277" y="72141"/>
        <a:ext cx="9530805" cy="636013"/>
      </dsp:txXfrm>
    </dsp:sp>
    <dsp:sp modelId="{16B20F91-0D09-4C7E-925E-95EBA4BE8EDF}">
      <dsp:nvSpPr>
        <dsp:cNvPr id="0" name=""/>
        <dsp:cNvSpPr/>
      </dsp:nvSpPr>
      <dsp:spPr>
        <a:xfrm>
          <a:off x="0" y="867158"/>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6E62C-7F98-4B6D-9DAB-29201DD60D04}">
      <dsp:nvSpPr>
        <dsp:cNvPr id="0" name=""/>
        <dsp:cNvSpPr/>
      </dsp:nvSpPr>
      <dsp:spPr>
        <a:xfrm>
          <a:off x="171016" y="994360"/>
          <a:ext cx="311243" cy="3109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39172-A630-41D4-BCD1-44B846E52C5A}">
      <dsp:nvSpPr>
        <dsp:cNvPr id="0" name=""/>
        <dsp:cNvSpPr/>
      </dsp:nvSpPr>
      <dsp:spPr>
        <a:xfrm>
          <a:off x="653277" y="867158"/>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err="1"/>
            <a:t>Rhoddwyd</a:t>
          </a:r>
          <a:r>
            <a:rPr lang="en-GB" sz="1400" b="0" i="0" kern="1200" baseline="0" dirty="0"/>
            <a:t> </a:t>
          </a:r>
          <a:r>
            <a:rPr lang="en-GB" sz="1400" b="0" i="0" kern="1200" baseline="0" dirty="0" err="1"/>
            <a:t>cynnig</a:t>
          </a:r>
          <a:r>
            <a:rPr lang="en-GB" sz="1400" b="0" i="0" kern="1200" baseline="0" dirty="0"/>
            <a:t> </a:t>
          </a:r>
          <a:r>
            <a:rPr lang="en-GB" sz="1400" b="0" i="0" kern="1200" baseline="0" dirty="0" err="1"/>
            <a:t>ar</a:t>
          </a:r>
          <a:r>
            <a:rPr lang="en-GB" sz="1400" b="0" i="0" kern="1200" baseline="0" dirty="0"/>
            <a:t> </a:t>
          </a:r>
          <a:r>
            <a:rPr lang="en-GB" sz="1400" b="0" i="0" kern="1200" baseline="0" dirty="0" err="1"/>
            <a:t>gymhwyso</a:t>
          </a:r>
          <a:r>
            <a:rPr lang="en-GB" sz="1400" b="0" i="0" kern="1200" baseline="0" dirty="0"/>
            <a:t> </a:t>
          </a:r>
          <a:r>
            <a:rPr lang="en-GB" sz="1400" b="0" i="0" kern="1200" baseline="0" dirty="0" err="1"/>
            <a:t>gwybodaeth</a:t>
          </a:r>
          <a:r>
            <a:rPr lang="en-GB" sz="1400" b="0" i="0" kern="1200" baseline="0" dirty="0"/>
            <a:t> a </a:t>
          </a:r>
          <a:r>
            <a:rPr lang="en-GB" sz="1400" b="0" i="0" kern="1200" baseline="0" dirty="0" err="1"/>
            <a:t>dealltwriaeth</a:t>
          </a:r>
          <a:r>
            <a:rPr lang="en-GB" sz="1400" b="0" i="0" kern="1200" baseline="0" dirty="0"/>
            <a:t> </a:t>
          </a:r>
          <a:r>
            <a:rPr lang="en-GB" sz="1400" b="0" i="0" kern="1200" baseline="0" dirty="0" err="1"/>
            <a:t>yn</a:t>
          </a:r>
          <a:r>
            <a:rPr lang="en-GB" sz="1400" b="0" i="0" kern="1200" baseline="0" dirty="0"/>
            <a:t> </a:t>
          </a:r>
          <a:r>
            <a:rPr lang="en-GB" sz="1400" b="0" i="0" kern="1200" baseline="0" dirty="0" err="1"/>
            <a:t>rhai</a:t>
          </a:r>
          <a:r>
            <a:rPr lang="en-GB" sz="1400" b="0" i="0" kern="1200" baseline="0" dirty="0"/>
            <a:t> </a:t>
          </a:r>
          <a:r>
            <a:rPr lang="en-GB" sz="1400" b="0" i="0" kern="1200" baseline="0" dirty="0" err="1"/>
            <a:t>o'r</a:t>
          </a:r>
          <a:r>
            <a:rPr lang="en-GB" sz="1400" b="0" i="0" kern="1200" baseline="0" dirty="0"/>
            <a:t> </a:t>
          </a:r>
          <a:r>
            <a:rPr lang="en-GB" sz="1400" b="0" i="0" kern="1200" baseline="0" dirty="0" err="1"/>
            <a:t>cwestiynau</a:t>
          </a:r>
          <a:r>
            <a:rPr lang="en-GB" sz="1400" b="0" i="0" kern="1200" baseline="0" dirty="0"/>
            <a:t> a </a:t>
          </a:r>
          <a:r>
            <a:rPr lang="en-GB" sz="1400" b="0" i="0" kern="1200" baseline="0" dirty="0" err="1"/>
            <a:t>gyflwynwyd</a:t>
          </a:r>
          <a:r>
            <a:rPr lang="en-GB" sz="1400" b="0" i="0" kern="1200" baseline="0" dirty="0"/>
            <a:t>. </a:t>
          </a:r>
          <a:r>
            <a:rPr lang="en-GB" sz="1400" b="0" i="0" kern="1200" baseline="0" dirty="0" err="1"/>
            <a:t>Fodd</a:t>
          </a:r>
          <a:r>
            <a:rPr lang="en-GB" sz="1400" b="0" i="0" kern="1200" baseline="0" dirty="0"/>
            <a:t> </a:t>
          </a:r>
          <a:r>
            <a:rPr lang="en-GB" sz="1400" b="0" i="0" kern="1200" baseline="0" dirty="0" err="1"/>
            <a:t>bynnag</a:t>
          </a:r>
          <a:r>
            <a:rPr lang="en-GB" sz="1400" b="0" i="0" kern="1200" baseline="0" dirty="0"/>
            <a:t>, </a:t>
          </a:r>
          <a:r>
            <a:rPr lang="en-GB" sz="1400" b="0" i="0" kern="1200" baseline="0" dirty="0" err="1"/>
            <a:t>roedd</a:t>
          </a:r>
          <a:r>
            <a:rPr lang="en-GB" sz="1400" b="0" i="0" kern="1200" baseline="0" dirty="0"/>
            <a:t> </a:t>
          </a:r>
          <a:r>
            <a:rPr lang="en-GB" sz="1400" b="0" i="0" kern="1200" baseline="0" dirty="0" err="1"/>
            <a:t>yn</a:t>
          </a:r>
          <a:r>
            <a:rPr lang="en-GB" sz="1400" b="0" i="0" kern="1200" baseline="0" dirty="0"/>
            <a:t> </a:t>
          </a:r>
          <a:r>
            <a:rPr lang="en-GB" sz="1400" b="0" i="0" kern="1200" baseline="0" dirty="0" err="1"/>
            <a:t>ymddangos</a:t>
          </a:r>
          <a:r>
            <a:rPr lang="en-GB" sz="1400" b="0" i="0" kern="1200" baseline="0" dirty="0"/>
            <a:t> bod </a:t>
          </a:r>
          <a:r>
            <a:rPr lang="en-GB" sz="1400" b="0" i="0" kern="1200" baseline="0" dirty="0" err="1"/>
            <a:t>hyn</a:t>
          </a:r>
          <a:r>
            <a:rPr lang="en-GB" sz="1400" b="0" i="0" kern="1200" baseline="0" dirty="0"/>
            <a:t> </a:t>
          </a:r>
          <a:r>
            <a:rPr lang="en-GB" sz="1400" b="0" i="0" kern="1200" baseline="0" dirty="0" err="1"/>
            <a:t>wedi</a:t>
          </a:r>
          <a:r>
            <a:rPr lang="en-GB" sz="1400" b="0" i="0" kern="1200" baseline="0" dirty="0"/>
            <a:t> bod </a:t>
          </a:r>
          <a:r>
            <a:rPr lang="en-GB" sz="1400" b="0" i="0" kern="1200" baseline="0" dirty="0" err="1"/>
            <a:t>yn</a:t>
          </a:r>
          <a:r>
            <a:rPr lang="en-GB" sz="1400" b="0" i="0" kern="1200" baseline="0" dirty="0"/>
            <a:t> </a:t>
          </a:r>
          <a:r>
            <a:rPr lang="en-GB" sz="1400" b="0" i="0" kern="1200" baseline="0" dirty="0" err="1"/>
            <a:t>anodd</a:t>
          </a:r>
          <a:r>
            <a:rPr lang="en-GB" sz="1400" b="0" i="0" kern="1200" baseline="0" dirty="0"/>
            <a:t> </a:t>
          </a:r>
          <a:r>
            <a:rPr lang="en-GB" sz="1400" b="0" i="0" kern="1200" baseline="0" dirty="0" err="1"/>
            <a:t>i</a:t>
          </a:r>
          <a:r>
            <a:rPr lang="en-GB" sz="1400" b="0" i="0" kern="1200" baseline="0" dirty="0"/>
            <a:t> rai </a:t>
          </a:r>
          <a:r>
            <a:rPr lang="en-GB" sz="1400" b="0" i="0" kern="1200" baseline="0" dirty="0" err="1"/>
            <a:t>dysgwyr</a:t>
          </a:r>
          <a:r>
            <a:rPr lang="en-GB" sz="1400" b="0" i="0" kern="1200" baseline="0" dirty="0"/>
            <a:t> </a:t>
          </a:r>
          <a:r>
            <a:rPr lang="en-GB" sz="1400" b="0" i="0" kern="1200" baseline="0" dirty="0" err="1"/>
            <a:t>mewn</a:t>
          </a:r>
          <a:r>
            <a:rPr lang="en-GB" sz="1400" b="0" i="0" kern="1200" baseline="0" dirty="0"/>
            <a:t> </a:t>
          </a:r>
          <a:r>
            <a:rPr lang="en-GB" sz="1400" b="0" i="0" kern="1200" baseline="0" dirty="0" err="1"/>
            <a:t>mannau</a:t>
          </a:r>
          <a:r>
            <a:rPr lang="en-GB" sz="1400" b="0" i="0" kern="1200" baseline="0" dirty="0"/>
            <a:t>.. </a:t>
          </a:r>
          <a:endParaRPr lang="en-US" sz="1400" kern="1200" dirty="0"/>
        </a:p>
      </dsp:txBody>
      <dsp:txXfrm>
        <a:off x="653277" y="867158"/>
        <a:ext cx="9530805" cy="636013"/>
      </dsp:txXfrm>
    </dsp:sp>
    <dsp:sp modelId="{4E5F7D51-9C50-42F0-8F58-37BD32470ADB}">
      <dsp:nvSpPr>
        <dsp:cNvPr id="0" name=""/>
        <dsp:cNvSpPr/>
      </dsp:nvSpPr>
      <dsp:spPr>
        <a:xfrm>
          <a:off x="0" y="1662174"/>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EC66A-2123-4EA5-88D4-208D9DAC6F04}">
      <dsp:nvSpPr>
        <dsp:cNvPr id="0" name=""/>
        <dsp:cNvSpPr/>
      </dsp:nvSpPr>
      <dsp:spPr>
        <a:xfrm>
          <a:off x="171016" y="1789377"/>
          <a:ext cx="311243" cy="3109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C003B6-5420-4F5A-B969-AEEDEF28A608}">
      <dsp:nvSpPr>
        <dsp:cNvPr id="0" name=""/>
        <dsp:cNvSpPr/>
      </dsp:nvSpPr>
      <dsp:spPr>
        <a:xfrm>
          <a:off x="653277" y="1662174"/>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err="1"/>
            <a:t>Roedd</a:t>
          </a:r>
          <a:r>
            <a:rPr lang="en-GB" sz="1400" b="0" i="0" kern="1200" baseline="0" dirty="0"/>
            <a:t> </a:t>
          </a:r>
          <a:r>
            <a:rPr lang="en-GB" sz="1400" b="0" i="0" kern="1200" baseline="0" dirty="0" err="1"/>
            <a:t>ychwanegiadau</a:t>
          </a:r>
          <a:r>
            <a:rPr lang="en-GB" sz="1400" b="0" i="0" kern="1200" baseline="0" dirty="0"/>
            <a:t> neu </a:t>
          </a:r>
          <a:r>
            <a:rPr lang="en-GB" sz="1400" b="0" i="0" kern="1200" baseline="0" dirty="0" err="1"/>
            <a:t>newidiadau</a:t>
          </a:r>
          <a:r>
            <a:rPr lang="en-GB" sz="1400" b="0" i="0" kern="1200" baseline="0" dirty="0"/>
            <a:t> a </a:t>
          </a:r>
          <a:r>
            <a:rPr lang="en-GB" sz="1400" b="0" i="0" kern="1200" baseline="0" dirty="0" err="1"/>
            <a:t>wnaed</a:t>
          </a:r>
          <a:r>
            <a:rPr lang="en-GB" sz="1400" b="0" i="0" kern="1200" baseline="0" dirty="0"/>
            <a:t> </a:t>
          </a:r>
          <a:r>
            <a:rPr lang="en-GB" sz="1400" b="0" i="0" kern="1200" baseline="0" dirty="0" err="1"/>
            <a:t>i'r</a:t>
          </a:r>
          <a:r>
            <a:rPr lang="en-GB" sz="1400" b="0" i="0" kern="1200" baseline="0" dirty="0"/>
            <a:t> </a:t>
          </a:r>
          <a:r>
            <a:rPr lang="en-GB" sz="1400" b="0" i="0" kern="1200" baseline="0" dirty="0" err="1"/>
            <a:t>cynllun</a:t>
          </a:r>
          <a:r>
            <a:rPr lang="en-GB" sz="1400" b="0" i="0" kern="1200" baseline="0" dirty="0"/>
            <a:t> </a:t>
          </a:r>
          <a:r>
            <a:rPr lang="en-GB" sz="1400" b="0" i="0" kern="1200" baseline="0" dirty="0" err="1"/>
            <a:t>marcio</a:t>
          </a:r>
          <a:r>
            <a:rPr lang="en-GB" sz="1400" b="0" i="0" kern="1200" baseline="0" dirty="0"/>
            <a:t> </a:t>
          </a:r>
          <a:r>
            <a:rPr lang="en-GB" sz="1400" b="0" i="0" kern="1200" baseline="0" dirty="0" err="1"/>
            <a:t>yn</a:t>
          </a:r>
          <a:r>
            <a:rPr lang="en-GB" sz="1400" b="0" i="0" kern="1200" baseline="0" dirty="0"/>
            <a:t> </a:t>
          </a:r>
          <a:r>
            <a:rPr lang="en-GB" sz="1400" b="0" i="0" kern="1200" baseline="0" dirty="0" err="1"/>
            <a:t>ystod</a:t>
          </a:r>
          <a:r>
            <a:rPr lang="en-GB" sz="1400" b="0" i="0" kern="1200" baseline="0" dirty="0"/>
            <a:t> y </a:t>
          </a:r>
          <a:r>
            <a:rPr lang="en-GB" sz="1400" b="0" i="0" kern="1200" baseline="0" dirty="0" err="1"/>
            <a:t>gynhadledd</a:t>
          </a:r>
          <a:r>
            <a:rPr lang="en-GB" sz="1400" b="0" i="0" kern="1200" baseline="0" dirty="0"/>
            <a:t> </a:t>
          </a:r>
          <a:r>
            <a:rPr lang="en-GB" sz="1400" b="0" i="0" kern="1200" baseline="0" dirty="0" err="1"/>
            <a:t>wedi</a:t>
          </a:r>
          <a:r>
            <a:rPr lang="en-GB" sz="1400" b="0" i="0" kern="1200" baseline="0" dirty="0"/>
            <a:t> </a:t>
          </a:r>
          <a:r>
            <a:rPr lang="en-GB" sz="1400" b="0" i="0" kern="1200" baseline="0" dirty="0" err="1"/>
            <a:t>cyfrannu</a:t>
          </a:r>
          <a:r>
            <a:rPr lang="en-GB" sz="1400" b="0" i="0" kern="1200" baseline="0" dirty="0"/>
            <a:t> at </a:t>
          </a:r>
          <a:r>
            <a:rPr lang="en-GB" sz="1400" b="0" i="0" kern="1200" baseline="0" dirty="0" err="1"/>
            <a:t>farcio</a:t>
          </a:r>
          <a:r>
            <a:rPr lang="en-GB" sz="1400" b="0" i="0" kern="1200" baseline="0" dirty="0"/>
            <a:t> </a:t>
          </a:r>
          <a:r>
            <a:rPr lang="en-GB" sz="1400" b="0" i="0" kern="1200" baseline="0" dirty="0" err="1"/>
            <a:t>cadarnhaol</a:t>
          </a:r>
          <a:r>
            <a:rPr lang="en-GB" sz="1400" b="0" i="0" kern="1200" baseline="0" dirty="0"/>
            <a:t>, </a:t>
          </a:r>
          <a:r>
            <a:rPr lang="en-GB" sz="1400" b="0" i="0" kern="1200" baseline="0" dirty="0" err="1"/>
            <a:t>gan</a:t>
          </a:r>
          <a:r>
            <a:rPr lang="en-GB" sz="1400" b="0" i="0" kern="1200" baseline="0" dirty="0"/>
            <a:t> </a:t>
          </a:r>
          <a:r>
            <a:rPr lang="en-GB" sz="1400" b="0" i="0" kern="1200" baseline="0" dirty="0" err="1"/>
            <a:t>ganiatáu</a:t>
          </a:r>
          <a:r>
            <a:rPr lang="en-GB" sz="1400" b="0" i="0" kern="1200" baseline="0" dirty="0"/>
            <a:t> </a:t>
          </a:r>
          <a:r>
            <a:rPr lang="en-GB" sz="1400" b="0" i="0" kern="1200" baseline="0" dirty="0" err="1"/>
            <a:t>ar</a:t>
          </a:r>
          <a:r>
            <a:rPr lang="en-GB" sz="1400" b="0" i="0" kern="1200" baseline="0" dirty="0"/>
            <a:t> </a:t>
          </a:r>
          <a:r>
            <a:rPr lang="en-GB" sz="1400" b="0" i="0" kern="1200" baseline="0" dirty="0" err="1"/>
            <a:t>gyfer</a:t>
          </a:r>
          <a:r>
            <a:rPr lang="en-GB" sz="1400" b="0" i="0" kern="1200" baseline="0" dirty="0"/>
            <a:t> </a:t>
          </a:r>
          <a:r>
            <a:rPr lang="en-GB" sz="1400" b="0" i="0" kern="1200" baseline="0" dirty="0" err="1"/>
            <a:t>rhoi</a:t>
          </a:r>
          <a:r>
            <a:rPr lang="en-GB" sz="1400" b="0" i="0" kern="1200" baseline="0" dirty="0"/>
            <a:t> </a:t>
          </a:r>
          <a:r>
            <a:rPr lang="en-GB" sz="1400" b="0" i="0" kern="1200" baseline="0" dirty="0" err="1"/>
            <a:t>marciau</a:t>
          </a:r>
          <a:r>
            <a:rPr lang="en-GB" sz="1400" b="0" i="0" kern="1200" baseline="0" dirty="0"/>
            <a:t> </a:t>
          </a:r>
          <a:r>
            <a:rPr lang="en-GB" sz="1400" b="0" i="0" kern="1200" baseline="0" dirty="0" err="1"/>
            <a:t>ychwanegol</a:t>
          </a:r>
          <a:r>
            <a:rPr lang="en-GB" sz="1400" b="0" i="0" kern="1200" baseline="0" dirty="0"/>
            <a:t> </a:t>
          </a:r>
          <a:r>
            <a:rPr lang="en-GB" sz="1400" b="0" i="0" kern="1200" baseline="0" dirty="0" err="1"/>
            <a:t>gan</a:t>
          </a:r>
          <a:r>
            <a:rPr lang="en-GB" sz="1400" b="0" i="0" kern="1200" baseline="0" dirty="0"/>
            <a:t> </a:t>
          </a:r>
          <a:r>
            <a:rPr lang="en-GB" sz="1400" b="0" i="0" kern="1200" baseline="0" dirty="0" err="1"/>
            <a:t>ddefnyddio'r</a:t>
          </a:r>
          <a:r>
            <a:rPr lang="en-GB" sz="1400" b="0" i="0" kern="1200" baseline="0" dirty="0"/>
            <a:t> </a:t>
          </a:r>
          <a:r>
            <a:rPr lang="en-GB" sz="1400" b="0" i="0" kern="1200" baseline="0" dirty="0" err="1"/>
            <a:t>canllawiau</a:t>
          </a:r>
          <a:r>
            <a:rPr lang="en-GB" sz="1400" b="0" i="0" kern="1200" baseline="0" dirty="0"/>
            <a:t> </a:t>
          </a:r>
          <a:r>
            <a:rPr lang="en-GB" sz="1400" b="0" i="0" kern="1200" baseline="0" dirty="0" err="1"/>
            <a:t>i</a:t>
          </a:r>
          <a:r>
            <a:rPr lang="en-GB" sz="1400" b="0" i="0" kern="1200" baseline="0" dirty="0"/>
            <a:t> </a:t>
          </a:r>
          <a:r>
            <a:rPr lang="en-GB" sz="1400" b="0" i="0" kern="1200" baseline="0" dirty="0" err="1"/>
            <a:t>roi</a:t>
          </a:r>
          <a:r>
            <a:rPr lang="en-GB" sz="1400" b="0" i="0" kern="1200" baseline="0" dirty="0"/>
            <a:t> </a:t>
          </a:r>
          <a:r>
            <a:rPr lang="en-GB" sz="1400" b="0" i="0" kern="1200" baseline="0" dirty="0" err="1"/>
            <a:t>credyd</a:t>
          </a:r>
          <a:r>
            <a:rPr lang="en-GB" sz="1400" b="0" i="0" kern="1200" baseline="0" dirty="0"/>
            <a:t> am </a:t>
          </a:r>
          <a:r>
            <a:rPr lang="en-GB" sz="1400" b="0" i="0" kern="1200" baseline="0" dirty="0" err="1"/>
            <a:t>unrhyw</a:t>
          </a:r>
          <a:r>
            <a:rPr lang="en-GB" sz="1400" b="0" i="0" kern="1200" baseline="0" dirty="0"/>
            <a:t> </a:t>
          </a:r>
          <a:r>
            <a:rPr lang="en-GB" sz="1400" b="0" i="0" kern="1200" baseline="0" dirty="0" err="1"/>
            <a:t>ymateb</a:t>
          </a:r>
          <a:r>
            <a:rPr lang="en-GB" sz="1400" b="0" i="0" kern="1200" baseline="0" dirty="0"/>
            <a:t> </a:t>
          </a:r>
          <a:r>
            <a:rPr lang="en-GB" sz="1400" b="0" i="0" kern="1200" baseline="0" dirty="0" err="1"/>
            <a:t>arall</a:t>
          </a:r>
          <a:r>
            <a:rPr lang="en-GB" sz="1400" b="0" i="0" kern="1200" baseline="0" dirty="0"/>
            <a:t>.</a:t>
          </a:r>
          <a:endParaRPr lang="en-US" sz="1400" kern="1200" dirty="0"/>
        </a:p>
      </dsp:txBody>
      <dsp:txXfrm>
        <a:off x="653277" y="1662174"/>
        <a:ext cx="9530805" cy="636013"/>
      </dsp:txXfrm>
    </dsp:sp>
    <dsp:sp modelId="{F687C950-7771-4771-A2ED-35F19A115C57}">
      <dsp:nvSpPr>
        <dsp:cNvPr id="0" name=""/>
        <dsp:cNvSpPr/>
      </dsp:nvSpPr>
      <dsp:spPr>
        <a:xfrm>
          <a:off x="0" y="2457191"/>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2F075-00DB-405E-8D15-B963059E22C7}">
      <dsp:nvSpPr>
        <dsp:cNvPr id="0" name=""/>
        <dsp:cNvSpPr/>
      </dsp:nvSpPr>
      <dsp:spPr>
        <a:xfrm>
          <a:off x="171016" y="2584394"/>
          <a:ext cx="311243" cy="3109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26BA48-BC57-487B-80F3-59EEFD8079C8}">
      <dsp:nvSpPr>
        <dsp:cNvPr id="0" name=""/>
        <dsp:cNvSpPr/>
      </dsp:nvSpPr>
      <dsp:spPr>
        <a:xfrm>
          <a:off x="653277" y="2457191"/>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a:t>Dim </a:t>
          </a:r>
          <a:r>
            <a:rPr lang="en-GB" sz="1400" b="0" i="0" kern="1200" baseline="0" dirty="0" err="1"/>
            <a:t>ond</a:t>
          </a:r>
          <a:r>
            <a:rPr lang="en-GB" sz="1400" b="0" i="0" kern="1200" baseline="0" dirty="0"/>
            <a:t> </a:t>
          </a:r>
          <a:r>
            <a:rPr lang="en-GB" sz="1400" b="0" i="0" kern="1200" baseline="0" dirty="0" err="1"/>
            <a:t>rhai</a:t>
          </a:r>
          <a:r>
            <a:rPr lang="en-GB" sz="1400" b="0" i="0" kern="1200" baseline="0" dirty="0"/>
            <a:t> </a:t>
          </a:r>
          <a:r>
            <a:rPr lang="en-GB" sz="1400" b="0" i="0" kern="1200" baseline="0" dirty="0" err="1"/>
            <a:t>dysgwyr</a:t>
          </a:r>
          <a:r>
            <a:rPr lang="en-GB" sz="1400" b="0" i="0" kern="1200" baseline="0" dirty="0"/>
            <a:t> </a:t>
          </a:r>
          <a:r>
            <a:rPr lang="en-GB" sz="1400" b="0" i="0" kern="1200" baseline="0" dirty="0" err="1"/>
            <a:t>wnaeth</a:t>
          </a:r>
          <a:r>
            <a:rPr lang="en-GB" sz="1400" b="0" i="0" kern="1200" baseline="0" dirty="0"/>
            <a:t> </a:t>
          </a:r>
          <a:r>
            <a:rPr lang="en-GB" sz="1400" b="0" i="0" kern="1200" baseline="0" dirty="0" err="1"/>
            <a:t>geisio</a:t>
          </a:r>
          <a:r>
            <a:rPr lang="en-GB" sz="1400" b="0" i="0" kern="1200" baseline="0" dirty="0"/>
            <a:t> </a:t>
          </a:r>
          <a:r>
            <a:rPr lang="en-GB" sz="1400" b="0" i="0" kern="1200" baseline="0" dirty="0" err="1"/>
            <a:t>ateb</a:t>
          </a:r>
          <a:r>
            <a:rPr lang="en-GB" sz="1400" b="0" i="0" kern="1200" baseline="0" dirty="0"/>
            <a:t> </a:t>
          </a:r>
          <a:r>
            <a:rPr lang="en-GB" sz="1400" b="0" i="0" kern="1200" baseline="0" dirty="0" err="1"/>
            <a:t>pob</a:t>
          </a:r>
          <a:r>
            <a:rPr lang="en-GB" sz="1400" b="0" i="0" kern="1200" baseline="0" dirty="0"/>
            <a:t> </a:t>
          </a:r>
          <a:r>
            <a:rPr lang="en-GB" sz="1400" b="0" i="0" kern="1200" baseline="0" dirty="0" err="1"/>
            <a:t>cwestiwn</a:t>
          </a:r>
          <a:r>
            <a:rPr lang="en-GB" sz="1400" b="0" i="0" kern="1200" baseline="0" dirty="0"/>
            <a:t> </a:t>
          </a:r>
          <a:r>
            <a:rPr lang="en-GB" sz="1400" b="0" i="0" kern="1200" baseline="0" dirty="0" err="1"/>
            <a:t>gan</a:t>
          </a:r>
          <a:r>
            <a:rPr lang="en-GB" sz="1400" b="0" i="0" kern="1200" baseline="0" dirty="0"/>
            <a:t> </a:t>
          </a:r>
          <a:r>
            <a:rPr lang="en-GB" sz="1400" b="0" i="0" kern="1200" baseline="0" dirty="0" err="1"/>
            <a:t>adael</a:t>
          </a:r>
          <a:r>
            <a:rPr lang="en-GB" sz="1400" b="0" i="0" kern="1200" baseline="0" dirty="0"/>
            <a:t> </a:t>
          </a:r>
          <a:r>
            <a:rPr lang="en-GB" sz="1400" b="0" i="0" kern="1200" baseline="0" dirty="0" err="1"/>
            <a:t>rhai</a:t>
          </a:r>
          <a:r>
            <a:rPr lang="en-GB" sz="1400" b="0" i="0" kern="1200" baseline="0" dirty="0"/>
            <a:t> </a:t>
          </a:r>
          <a:r>
            <a:rPr lang="en-GB" sz="1400" b="0" i="0" kern="1200" baseline="0" dirty="0" err="1"/>
            <a:t>cwestiynau</a:t>
          </a:r>
          <a:r>
            <a:rPr lang="en-GB" sz="1400" b="0" i="0" kern="1200" baseline="0" dirty="0"/>
            <a:t> </a:t>
          </a:r>
          <a:r>
            <a:rPr lang="en-GB" sz="1400" b="0" i="0" kern="1200" baseline="0" dirty="0" err="1"/>
            <a:t>yn</a:t>
          </a:r>
          <a:r>
            <a:rPr lang="en-GB" sz="1400" b="0" i="0" kern="1200" baseline="0" dirty="0"/>
            <a:t> wag. </a:t>
          </a:r>
          <a:r>
            <a:rPr lang="en-GB" sz="1400" b="0" i="0" kern="1200" baseline="0" dirty="0" err="1"/>
            <a:t>Roedd</a:t>
          </a:r>
          <a:r>
            <a:rPr lang="en-GB" sz="1400" b="0" i="0" kern="1200" baseline="0" dirty="0"/>
            <a:t> </a:t>
          </a:r>
          <a:r>
            <a:rPr lang="en-GB" sz="1400" b="0" i="0" kern="1200" baseline="0" dirty="0" err="1"/>
            <a:t>hyn</a:t>
          </a:r>
          <a:r>
            <a:rPr lang="en-GB" sz="1400" b="0" i="0" kern="1200" baseline="0" dirty="0"/>
            <a:t> </a:t>
          </a:r>
          <a:r>
            <a:rPr lang="en-GB" sz="1400" b="0" i="0" kern="1200" baseline="0" dirty="0" err="1"/>
            <a:t>yn</a:t>
          </a:r>
          <a:r>
            <a:rPr lang="en-GB" sz="1400" b="0" i="0" kern="1200" baseline="0" dirty="0"/>
            <a:t> </a:t>
          </a:r>
          <a:r>
            <a:rPr lang="en-GB" sz="1400" b="0" i="0" kern="1200" baseline="0" dirty="0" err="1"/>
            <a:t>ddangosydd</a:t>
          </a:r>
          <a:r>
            <a:rPr lang="en-GB" sz="1400" b="0" i="0" kern="1200" baseline="0" dirty="0"/>
            <a:t> o </a:t>
          </a:r>
          <a:r>
            <a:rPr lang="en-GB" sz="1400" b="0" i="0" kern="1200" baseline="0" dirty="0" err="1"/>
            <a:t>ddealltwriaeth</a:t>
          </a:r>
          <a:r>
            <a:rPr lang="en-GB" sz="1400" b="0" i="0" kern="1200" baseline="0" dirty="0"/>
            <a:t> </a:t>
          </a:r>
          <a:r>
            <a:rPr lang="en-GB" sz="1400" b="0" i="0" kern="1200" baseline="0" dirty="0" err="1"/>
            <a:t>cyfyngedig</a:t>
          </a:r>
          <a:r>
            <a:rPr lang="en-GB" sz="1400" b="0" i="0" kern="1200" baseline="0" dirty="0"/>
            <a:t> o rai </a:t>
          </a:r>
          <a:r>
            <a:rPr lang="en-GB" sz="1400" b="0" i="0" kern="1200" baseline="0" dirty="0" err="1"/>
            <a:t>meysydd</a:t>
          </a:r>
          <a:r>
            <a:rPr lang="en-GB" sz="1400" b="0" i="0" kern="1200" baseline="0" dirty="0"/>
            <a:t> </a:t>
          </a:r>
          <a:r>
            <a:rPr lang="en-GB" sz="1400" b="0" i="0" kern="1200" baseline="0" dirty="0" err="1"/>
            <a:t>o'r</a:t>
          </a:r>
          <a:r>
            <a:rPr lang="en-GB" sz="1400" b="0" i="0" kern="1200" baseline="0" dirty="0"/>
            <a:t> </a:t>
          </a:r>
          <a:r>
            <a:rPr lang="en-GB" sz="1400" b="0" i="0" kern="1200" baseline="0" dirty="0" err="1"/>
            <a:t>fanyleb</a:t>
          </a:r>
          <a:r>
            <a:rPr lang="en-GB" sz="1400" b="0" i="0" kern="1200" baseline="0" dirty="0"/>
            <a:t>.</a:t>
          </a:r>
          <a:endParaRPr lang="en-US" sz="1400" kern="1200" dirty="0"/>
        </a:p>
      </dsp:txBody>
      <dsp:txXfrm>
        <a:off x="653277" y="2457191"/>
        <a:ext cx="9530805" cy="636013"/>
      </dsp:txXfrm>
    </dsp:sp>
    <dsp:sp modelId="{9070F05D-2CA5-4629-8FCF-61534B9F15B6}">
      <dsp:nvSpPr>
        <dsp:cNvPr id="0" name=""/>
        <dsp:cNvSpPr/>
      </dsp:nvSpPr>
      <dsp:spPr>
        <a:xfrm>
          <a:off x="0" y="3252208"/>
          <a:ext cx="10223323" cy="5653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CCEA9-FA60-4D45-A82B-FBD74A8B598F}">
      <dsp:nvSpPr>
        <dsp:cNvPr id="0" name=""/>
        <dsp:cNvSpPr/>
      </dsp:nvSpPr>
      <dsp:spPr>
        <a:xfrm>
          <a:off x="171016" y="3379410"/>
          <a:ext cx="311243" cy="3109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1FDB9C-8A3F-4656-B5B2-473EDA153026}">
      <dsp:nvSpPr>
        <dsp:cNvPr id="0" name=""/>
        <dsp:cNvSpPr/>
      </dsp:nvSpPr>
      <dsp:spPr>
        <a:xfrm>
          <a:off x="653277" y="3252208"/>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a:t>Er bod </a:t>
          </a:r>
          <a:r>
            <a:rPr lang="en-GB" sz="1400" b="0" i="0" kern="1200" baseline="0" dirty="0" err="1"/>
            <a:t>dealltwriaeth</a:t>
          </a:r>
          <a:r>
            <a:rPr lang="en-GB" sz="1400" b="0" i="0" kern="1200" baseline="0" dirty="0"/>
            <a:t> </a:t>
          </a:r>
          <a:r>
            <a:rPr lang="en-GB" sz="1400" b="0" i="0" kern="1200" baseline="0" dirty="0" err="1"/>
            <a:t>gyffredinol</a:t>
          </a:r>
          <a:r>
            <a:rPr lang="en-GB" sz="1400" b="0" i="0" kern="1200" baseline="0" dirty="0"/>
            <a:t> o </a:t>
          </a:r>
          <a:r>
            <a:rPr lang="en-GB" sz="1400" b="0" i="0" kern="1200" baseline="0" dirty="0" err="1"/>
            <a:t>ferfau</a:t>
          </a:r>
          <a:r>
            <a:rPr lang="en-GB" sz="1400" b="0" i="0" kern="1200" baseline="0" dirty="0"/>
            <a:t> </a:t>
          </a:r>
          <a:r>
            <a:rPr lang="en-GB" sz="1400" b="0" i="0" kern="1200" baseline="0" dirty="0" err="1"/>
            <a:t>gorchymyn</a:t>
          </a:r>
          <a:r>
            <a:rPr lang="en-GB" sz="1400" b="0" i="0" kern="1200" baseline="0" dirty="0"/>
            <a:t>, </a:t>
          </a:r>
          <a:r>
            <a:rPr lang="en-GB" sz="1400" b="0" i="0" kern="1200" baseline="0" dirty="0" err="1"/>
            <a:t>collodd</a:t>
          </a:r>
          <a:r>
            <a:rPr lang="en-GB" sz="1400" b="0" i="0" kern="1200" baseline="0" dirty="0"/>
            <a:t> </a:t>
          </a:r>
          <a:r>
            <a:rPr lang="en-GB" sz="1400" b="0" i="0" kern="1200" baseline="0" dirty="0" err="1"/>
            <a:t>rhai</a:t>
          </a:r>
          <a:r>
            <a:rPr lang="en-GB" sz="1400" b="0" i="0" kern="1200" baseline="0" dirty="0"/>
            <a:t> </a:t>
          </a:r>
          <a:r>
            <a:rPr lang="en-GB" sz="1400" b="0" i="0" kern="1200" baseline="0" dirty="0" err="1"/>
            <a:t>dysgwyr</a:t>
          </a:r>
          <a:r>
            <a:rPr lang="en-GB" sz="1400" b="0" i="0" kern="1200" baseline="0" dirty="0"/>
            <a:t> </a:t>
          </a:r>
          <a:r>
            <a:rPr lang="en-GB" sz="1400" b="0" i="0" kern="1200" baseline="0" dirty="0" err="1"/>
            <a:t>farciau</a:t>
          </a:r>
          <a:r>
            <a:rPr lang="en-GB" sz="1400" b="0" i="0" kern="1200" baseline="0" dirty="0"/>
            <a:t> </a:t>
          </a:r>
          <a:r>
            <a:rPr lang="en-GB" sz="1400" b="0" i="0" kern="1200" baseline="0" dirty="0" err="1"/>
            <a:t>gwerthfawr</a:t>
          </a:r>
          <a:r>
            <a:rPr lang="en-GB" sz="1400" b="0" i="0" kern="1200" baseline="0" dirty="0"/>
            <a:t> </a:t>
          </a:r>
          <a:r>
            <a:rPr lang="en-GB" sz="1400" b="0" i="0" kern="1200" baseline="0" dirty="0" err="1"/>
            <a:t>lle</a:t>
          </a:r>
          <a:r>
            <a:rPr lang="en-GB" sz="1400" b="0" i="0" kern="1200" baseline="0" dirty="0"/>
            <a:t> </a:t>
          </a:r>
          <a:r>
            <a:rPr lang="en-GB" sz="1400" b="0" i="0" kern="1200" baseline="0" dirty="0" err="1"/>
            <a:t>na</a:t>
          </a:r>
          <a:r>
            <a:rPr lang="en-GB" sz="1400" b="0" i="0" kern="1200" baseline="0" dirty="0"/>
            <a:t> </a:t>
          </a:r>
          <a:r>
            <a:rPr lang="en-GB" sz="1400" b="0" i="0" kern="1200" baseline="0" dirty="0" err="1"/>
            <a:t>ddilynwyd</a:t>
          </a:r>
          <a:r>
            <a:rPr lang="en-GB" sz="1400" b="0" i="0" kern="1200" baseline="0" dirty="0"/>
            <a:t> </a:t>
          </a:r>
          <a:r>
            <a:rPr lang="en-GB" sz="1400" b="0" i="0" kern="1200" baseline="0" dirty="0" err="1"/>
            <a:t>berfau</a:t>
          </a:r>
          <a:r>
            <a:rPr lang="en-GB" sz="1400" b="0" i="0" kern="1200" baseline="0" dirty="0"/>
            <a:t> </a:t>
          </a:r>
          <a:r>
            <a:rPr lang="en-GB" sz="1400" b="0" i="0" kern="1200" baseline="0" dirty="0" err="1"/>
            <a:t>gorchymyn</a:t>
          </a:r>
          <a:r>
            <a:rPr lang="en-GB" sz="1400" b="0" i="0" kern="1200" baseline="0" dirty="0"/>
            <a:t>, </a:t>
          </a:r>
          <a:r>
            <a:rPr lang="en-GB" sz="1400" b="0" i="0" kern="1200" baseline="0" dirty="0" err="1"/>
            <a:t>gan</a:t>
          </a:r>
          <a:r>
            <a:rPr lang="en-GB" sz="1400" b="0" i="0" kern="1200" baseline="0" dirty="0"/>
            <a:t> </a:t>
          </a:r>
          <a:r>
            <a:rPr lang="en-GB" sz="1400" b="0" i="0" kern="1200" baseline="0" dirty="0" err="1"/>
            <a:t>arwain</a:t>
          </a:r>
          <a:r>
            <a:rPr lang="en-GB" sz="1400" b="0" i="0" kern="1200" baseline="0" dirty="0"/>
            <a:t> at </a:t>
          </a:r>
          <a:r>
            <a:rPr lang="en-GB" sz="1400" b="0" i="0" kern="1200" baseline="0" dirty="0" err="1"/>
            <a:t>ymatebion</a:t>
          </a:r>
          <a:r>
            <a:rPr lang="en-GB" sz="1400" b="0" i="0" kern="1200" baseline="0" dirty="0"/>
            <a:t> </a:t>
          </a:r>
          <a:r>
            <a:rPr lang="en-GB" sz="1400" b="0" i="0" kern="1200" baseline="0" dirty="0" err="1"/>
            <a:t>ar</a:t>
          </a:r>
          <a:r>
            <a:rPr lang="en-GB" sz="1400" b="0" i="0" kern="1200" baseline="0" dirty="0"/>
            <a:t> </a:t>
          </a:r>
          <a:r>
            <a:rPr lang="en-GB" sz="1400" b="0" i="0" kern="1200" baseline="0" dirty="0" err="1"/>
            <a:t>ffurf</a:t>
          </a:r>
          <a:r>
            <a:rPr lang="en-GB" sz="1400" b="0" i="0" kern="1200" baseline="0" dirty="0"/>
            <a:t> </a:t>
          </a:r>
          <a:r>
            <a:rPr lang="en-GB" sz="1400" b="0" i="0" kern="1200" baseline="0" dirty="0" err="1"/>
            <a:t>pwyntiau</a:t>
          </a:r>
          <a:r>
            <a:rPr lang="en-GB" sz="1400" b="0" i="0" kern="1200" baseline="0" dirty="0"/>
            <a:t> </a:t>
          </a:r>
          <a:r>
            <a:rPr lang="en-GB" sz="1400" b="0" i="0" kern="1200" baseline="0" dirty="0" err="1"/>
            <a:t>bwled</a:t>
          </a:r>
          <a:r>
            <a:rPr lang="en-GB" sz="1400" b="0" i="0" kern="1200" baseline="0" dirty="0"/>
            <a:t>.</a:t>
          </a:r>
          <a:endParaRPr lang="en-US" sz="1400" kern="1200" dirty="0"/>
        </a:p>
      </dsp:txBody>
      <dsp:txXfrm>
        <a:off x="653277" y="3252208"/>
        <a:ext cx="9530805" cy="636013"/>
      </dsp:txXfrm>
    </dsp:sp>
    <dsp:sp modelId="{B9D7BC41-21E2-4D98-8D2D-C2FEF1A158EE}">
      <dsp:nvSpPr>
        <dsp:cNvPr id="0" name=""/>
        <dsp:cNvSpPr/>
      </dsp:nvSpPr>
      <dsp:spPr>
        <a:xfrm>
          <a:off x="0" y="4047224"/>
          <a:ext cx="10223323" cy="110430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094D9-2CB6-47B0-BCC2-351879DA4B5E}">
      <dsp:nvSpPr>
        <dsp:cNvPr id="0" name=""/>
        <dsp:cNvSpPr/>
      </dsp:nvSpPr>
      <dsp:spPr>
        <a:xfrm>
          <a:off x="171016" y="4443907"/>
          <a:ext cx="311243" cy="3109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6F06D6-EA1A-4143-A4B1-979EDCCD8BEB}">
      <dsp:nvSpPr>
        <dsp:cNvPr id="0" name=""/>
        <dsp:cNvSpPr/>
      </dsp:nvSpPr>
      <dsp:spPr>
        <a:xfrm>
          <a:off x="653277" y="4316705"/>
          <a:ext cx="9530805" cy="63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11" tIns="67311" rIns="67311" bIns="67311"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err="1"/>
            <a:t>ddilynwyd</a:t>
          </a:r>
          <a:r>
            <a:rPr lang="en-GB" sz="1400" b="0" i="0" kern="1200" baseline="0" dirty="0"/>
            <a:t> </a:t>
          </a:r>
          <a:r>
            <a:rPr lang="en-GB" sz="1400" b="0" i="0" kern="1200" baseline="0" dirty="0" err="1"/>
            <a:t>berfau</a:t>
          </a:r>
          <a:r>
            <a:rPr lang="en-GB" sz="1400" b="0" i="0" kern="1200" baseline="0" dirty="0"/>
            <a:t> </a:t>
          </a:r>
          <a:r>
            <a:rPr lang="en-GB" sz="1400" b="0" i="0" kern="1200" baseline="0" dirty="0" err="1"/>
            <a:t>gorchymyn</a:t>
          </a:r>
          <a:r>
            <a:rPr lang="en-GB" sz="1400" b="0" i="0" kern="1200" baseline="0" dirty="0"/>
            <a:t>, </a:t>
          </a:r>
          <a:r>
            <a:rPr lang="en-GB" sz="1400" b="0" i="0" kern="1200" baseline="0" dirty="0" err="1"/>
            <a:t>gan</a:t>
          </a:r>
          <a:r>
            <a:rPr lang="en-GB" sz="1400" b="0" i="0" kern="1200" baseline="0" dirty="0"/>
            <a:t> </a:t>
          </a:r>
          <a:r>
            <a:rPr lang="en-GB" sz="1400" b="0" i="0" kern="1200" baseline="0" dirty="0" err="1"/>
            <a:t>arwain</a:t>
          </a:r>
          <a:r>
            <a:rPr lang="en-GB" sz="1400" b="0" i="0" kern="1200" baseline="0" dirty="0"/>
            <a:t> at </a:t>
          </a:r>
          <a:r>
            <a:rPr lang="en-GB" sz="1400" b="0" i="0" kern="1200" baseline="0" dirty="0" err="1"/>
            <a:t>ymatebion</a:t>
          </a:r>
          <a:r>
            <a:rPr lang="en-GB" sz="1400" b="0" i="0" kern="1200" baseline="0" dirty="0"/>
            <a:t> </a:t>
          </a:r>
          <a:r>
            <a:rPr lang="en-GB" sz="1400" b="0" i="0" kern="1200" baseline="0" dirty="0" err="1"/>
            <a:t>ar</a:t>
          </a:r>
          <a:r>
            <a:rPr lang="en-GB" sz="1400" b="0" i="0" kern="1200" baseline="0" dirty="0"/>
            <a:t> </a:t>
          </a:r>
          <a:r>
            <a:rPr lang="en-GB" sz="1400" b="0" i="0" kern="1200" baseline="0" dirty="0" err="1"/>
            <a:t>ffurf</a:t>
          </a:r>
          <a:r>
            <a:rPr lang="en-GB" sz="1400" b="0" i="0" kern="1200" baseline="0" dirty="0"/>
            <a:t> </a:t>
          </a:r>
          <a:r>
            <a:rPr lang="en-GB" sz="1400" b="0" i="0" kern="1200" baseline="0" dirty="0" err="1"/>
            <a:t>pwyntiau</a:t>
          </a:r>
          <a:r>
            <a:rPr lang="en-GB" sz="1400" b="0" i="0" kern="1200" baseline="0" dirty="0"/>
            <a:t> </a:t>
          </a:r>
          <a:r>
            <a:rPr lang="en-GB" sz="1400" b="0" i="0" kern="1200" baseline="0" dirty="0" err="1"/>
            <a:t>bwled</a:t>
          </a:r>
          <a:r>
            <a:rPr lang="en-GB" sz="1400" b="0" i="0" kern="1200" baseline="0" dirty="0"/>
            <a:t>.</a:t>
          </a:r>
        </a:p>
        <a:p>
          <a:pPr marL="0" lvl="0" indent="0" algn="l" defTabSz="622300">
            <a:lnSpc>
              <a:spcPct val="90000"/>
            </a:lnSpc>
            <a:spcBef>
              <a:spcPct val="0"/>
            </a:spcBef>
            <a:spcAft>
              <a:spcPct val="35000"/>
            </a:spcAft>
            <a:buNone/>
          </a:pPr>
          <a:r>
            <a:rPr lang="en-GB" sz="1400" b="0" i="0" kern="1200" baseline="0" dirty="0" err="1"/>
            <a:t>Roedd</a:t>
          </a:r>
          <a:r>
            <a:rPr lang="en-GB" sz="1400" b="0" i="0" kern="1200" baseline="0" dirty="0"/>
            <a:t> </a:t>
          </a:r>
          <a:r>
            <a:rPr lang="en-GB" sz="1400" b="0" i="0" kern="1200" baseline="0" dirty="0" err="1"/>
            <a:t>gwybodaeth</a:t>
          </a:r>
          <a:r>
            <a:rPr lang="en-GB" sz="1400" b="0" i="0" kern="1200" baseline="0" dirty="0"/>
            <a:t> </a:t>
          </a:r>
          <a:r>
            <a:rPr lang="en-GB" sz="1400" b="0" i="0" kern="1200" baseline="0" dirty="0" err="1"/>
            <a:t>ymlaen</a:t>
          </a:r>
          <a:r>
            <a:rPr lang="en-GB" sz="1400" b="0" i="0" kern="1200" baseline="0" dirty="0"/>
            <a:t> </a:t>
          </a:r>
          <a:r>
            <a:rPr lang="en-GB" sz="1400" b="0" i="0" kern="1200" baseline="0" dirty="0" err="1"/>
            <a:t>llaw</a:t>
          </a:r>
          <a:r>
            <a:rPr lang="en-GB" sz="1400" b="0" i="0" kern="1200" baseline="0" dirty="0"/>
            <a:t> </a:t>
          </a:r>
          <a:r>
            <a:rPr lang="en-GB" sz="1400" b="0" i="0" kern="1200" baseline="0" dirty="0" err="1"/>
            <a:t>ar</a:t>
          </a:r>
          <a:r>
            <a:rPr lang="en-GB" sz="1400" b="0" i="0" kern="1200" baseline="0" dirty="0"/>
            <a:t> </a:t>
          </a:r>
          <a:r>
            <a:rPr lang="en-GB" sz="1400" b="0" i="0" kern="1200" baseline="0" dirty="0" err="1"/>
            <a:t>gael</a:t>
          </a:r>
          <a:r>
            <a:rPr lang="en-GB" sz="1400" b="0" i="0" kern="1200" baseline="0" dirty="0"/>
            <a:t> </a:t>
          </a:r>
          <a:r>
            <a:rPr lang="en-GB" sz="1400" b="0" i="0" kern="1200" baseline="0" dirty="0" err="1"/>
            <a:t>ar</a:t>
          </a:r>
          <a:r>
            <a:rPr lang="en-GB" sz="1400" b="0" i="0" kern="1200" baseline="0" dirty="0"/>
            <a:t> </a:t>
          </a:r>
          <a:r>
            <a:rPr lang="en-GB" sz="1400" b="0" i="0" kern="1200" baseline="0" dirty="0" err="1"/>
            <a:t>gyfer</a:t>
          </a:r>
          <a:r>
            <a:rPr lang="en-GB" sz="1400" b="0" i="0" kern="1200" baseline="0" dirty="0"/>
            <a:t> y </a:t>
          </a:r>
          <a:r>
            <a:rPr lang="en-GB" sz="1400" b="0" i="0" kern="1200" baseline="0" dirty="0" err="1"/>
            <a:t>papur</a:t>
          </a:r>
          <a:r>
            <a:rPr lang="en-GB" sz="1400" b="0" i="0" kern="1200" baseline="0" dirty="0"/>
            <a:t> </a:t>
          </a:r>
          <a:r>
            <a:rPr lang="en-GB" sz="1400" b="0" i="0" kern="1200" baseline="0" dirty="0" err="1"/>
            <a:t>hwn</a:t>
          </a:r>
          <a:r>
            <a:rPr lang="en-GB" sz="1400" b="0" i="0" kern="1200" baseline="0" dirty="0"/>
            <a:t> </a:t>
          </a:r>
          <a:r>
            <a:rPr lang="en-GB" sz="1400" b="0" i="0" kern="1200" baseline="0" dirty="0" err="1"/>
            <a:t>i</a:t>
          </a:r>
          <a:r>
            <a:rPr lang="en-GB" sz="1400" b="0" i="0" kern="1200" baseline="0" dirty="0"/>
            <a:t> </a:t>
          </a:r>
          <a:r>
            <a:rPr lang="en-GB" sz="1400" b="0" i="0" kern="1200" baseline="0" dirty="0" err="1"/>
            <a:t>gefnogi</a:t>
          </a:r>
          <a:r>
            <a:rPr lang="en-GB" sz="1400" b="0" i="0" kern="1200" baseline="0" dirty="0"/>
            <a:t> </a:t>
          </a:r>
          <a:r>
            <a:rPr lang="en-GB" sz="1400" b="0" i="0" kern="1200" baseline="0" dirty="0" err="1"/>
            <a:t>profiad</a:t>
          </a:r>
          <a:r>
            <a:rPr lang="en-GB" sz="1400" b="0" i="0" kern="1200" baseline="0" dirty="0"/>
            <a:t> </a:t>
          </a:r>
          <a:r>
            <a:rPr lang="en-GB" sz="1400" b="0" i="0" kern="1200" baseline="0" dirty="0" err="1"/>
            <a:t>dysgu</a:t>
          </a:r>
          <a:r>
            <a:rPr lang="en-GB" sz="1400" b="0" i="0" kern="1200" baseline="0" dirty="0"/>
            <a:t> </a:t>
          </a:r>
          <a:r>
            <a:rPr lang="en-GB" sz="1400" b="0" i="0" kern="1200" baseline="0" dirty="0" err="1"/>
            <a:t>cyfunol</a:t>
          </a:r>
          <a:r>
            <a:rPr lang="en-GB" sz="1400" b="0" i="0" kern="1200" baseline="0" dirty="0"/>
            <a:t> </a:t>
          </a:r>
          <a:r>
            <a:rPr lang="en-GB" sz="1400" b="0" i="0" kern="1200" baseline="0" dirty="0" err="1"/>
            <a:t>diweddar</a:t>
          </a:r>
          <a:r>
            <a:rPr lang="en-GB" sz="1400" b="0" i="0" kern="1200" baseline="0" dirty="0"/>
            <a:t> y </a:t>
          </a:r>
          <a:r>
            <a:rPr lang="en-GB" sz="1400" b="0" i="0" kern="1200" baseline="0" dirty="0" err="1"/>
            <a:t>dysgwyr</a:t>
          </a:r>
          <a:r>
            <a:rPr lang="en-GB" sz="1400" b="0" i="0" kern="1200" baseline="0" dirty="0"/>
            <a:t>. </a:t>
          </a:r>
          <a:r>
            <a:rPr lang="en-GB" sz="1400" b="0" i="0" kern="1200" baseline="0" dirty="0" err="1"/>
            <a:t>Dangoswyd</a:t>
          </a:r>
          <a:r>
            <a:rPr lang="en-GB" sz="1400" b="0" i="0" kern="1200" baseline="0" dirty="0"/>
            <a:t> bod </a:t>
          </a:r>
          <a:r>
            <a:rPr lang="en-GB" sz="1400" b="0" i="0" kern="1200" baseline="0" dirty="0" err="1"/>
            <a:t>defnydd</a:t>
          </a:r>
          <a:r>
            <a:rPr lang="en-GB" sz="1400" b="0" i="0" kern="1200" baseline="0" dirty="0"/>
            <a:t> da </a:t>
          </a:r>
          <a:r>
            <a:rPr lang="en-GB" sz="1400" b="0" i="0" kern="1200" baseline="0" dirty="0" err="1"/>
            <a:t>wedi'i</a:t>
          </a:r>
          <a:r>
            <a:rPr lang="en-GB" sz="1400" b="0" i="0" kern="1200" baseline="0" dirty="0"/>
            <a:t> </a:t>
          </a:r>
          <a:r>
            <a:rPr lang="en-GB" sz="1400" b="0" i="0" kern="1200" baseline="0" dirty="0" err="1"/>
            <a:t>wneud</a:t>
          </a:r>
          <a:r>
            <a:rPr lang="en-GB" sz="1400" b="0" i="0" kern="1200" baseline="0" dirty="0"/>
            <a:t> </a:t>
          </a:r>
          <a:r>
            <a:rPr lang="en-GB" sz="1400" b="0" i="0" kern="1200" baseline="0" dirty="0" err="1"/>
            <a:t>o'r</a:t>
          </a:r>
          <a:r>
            <a:rPr lang="en-GB" sz="1400" b="0" i="0" kern="1200" baseline="0" dirty="0"/>
            <a:t> </a:t>
          </a:r>
          <a:r>
            <a:rPr lang="en-GB" sz="1400" b="0" i="0" kern="1200" baseline="0" dirty="0" err="1"/>
            <a:t>wybodaeth</a:t>
          </a:r>
          <a:r>
            <a:rPr lang="en-GB" sz="1400" b="0" i="0" kern="1200" baseline="0" dirty="0"/>
            <a:t> hon </a:t>
          </a:r>
          <a:r>
            <a:rPr lang="en-GB" sz="1400" b="0" i="0" kern="1200" baseline="0" dirty="0" err="1"/>
            <a:t>gan</a:t>
          </a:r>
          <a:r>
            <a:rPr lang="en-GB" sz="1400" b="0" i="0" kern="1200" baseline="0" dirty="0"/>
            <a:t> </a:t>
          </a:r>
          <a:r>
            <a:rPr lang="en-GB" sz="1400" b="0" i="0" kern="1200" baseline="0" dirty="0" err="1"/>
            <a:t>lawer</a:t>
          </a:r>
          <a:r>
            <a:rPr lang="en-GB" sz="1400" b="0" i="0" kern="1200" baseline="0" dirty="0"/>
            <a:t> o </a:t>
          </a:r>
          <a:r>
            <a:rPr lang="en-GB" sz="1400" b="0" i="0" kern="1200" baseline="0" dirty="0" err="1"/>
            <a:t>ganolfannau</a:t>
          </a:r>
          <a:r>
            <a:rPr lang="en-GB" sz="1400" b="0" i="0" kern="1200" baseline="0" dirty="0"/>
            <a:t>. </a:t>
          </a:r>
          <a:r>
            <a:rPr lang="en-GB" sz="1400" b="0" i="0" kern="1200" baseline="0" dirty="0" err="1"/>
            <a:t>Roedd</a:t>
          </a:r>
          <a:r>
            <a:rPr lang="en-GB" sz="1400" b="0" i="0" kern="1200" baseline="0" dirty="0"/>
            <a:t> </a:t>
          </a:r>
          <a:r>
            <a:rPr lang="en-GB" sz="1400" b="0" i="0" kern="1200" baseline="0" dirty="0" err="1"/>
            <a:t>rhai</a:t>
          </a:r>
          <a:r>
            <a:rPr lang="en-GB" sz="1400" b="0" i="0" kern="1200" baseline="0" dirty="0"/>
            <a:t> </a:t>
          </a:r>
          <a:r>
            <a:rPr lang="en-GB" sz="1400" b="0" i="0" kern="1200" baseline="0" dirty="0" err="1"/>
            <a:t>ymatebion</a:t>
          </a:r>
          <a:r>
            <a:rPr lang="en-GB" sz="1400" b="0" i="0" kern="1200" baseline="0" dirty="0"/>
            <a:t>, </a:t>
          </a:r>
          <a:r>
            <a:rPr lang="en-GB" sz="1400" b="0" i="0" kern="1200" baseline="0" dirty="0" err="1"/>
            <a:t>yn</a:t>
          </a:r>
          <a:r>
            <a:rPr lang="en-GB" sz="1400" b="0" i="0" kern="1200" baseline="0" dirty="0"/>
            <a:t> </a:t>
          </a:r>
          <a:r>
            <a:rPr lang="en-GB" sz="1400" b="0" i="0" kern="1200" baseline="0" dirty="0" err="1"/>
            <a:t>enwedig</a:t>
          </a:r>
          <a:r>
            <a:rPr lang="en-GB" sz="1400" b="0" i="0" kern="1200" baseline="0" dirty="0"/>
            <a:t> </a:t>
          </a:r>
          <a:r>
            <a:rPr lang="en-GB" sz="1400" b="0" i="0" kern="1200" baseline="0" dirty="0" err="1"/>
            <a:t>yng</a:t>
          </a:r>
          <a:r>
            <a:rPr lang="en-GB" sz="1400" b="0" i="0" kern="1200" baseline="0" dirty="0"/>
            <a:t> </a:t>
          </a:r>
          <a:r>
            <a:rPr lang="en-GB" sz="1400" b="0" i="0" kern="1200" baseline="0" dirty="0" err="1"/>
            <a:t>nghwestiynau</a:t>
          </a:r>
          <a:r>
            <a:rPr lang="en-GB" sz="1400" b="0" i="0" kern="1200" baseline="0" dirty="0"/>
            <a:t> 4 a 5, </a:t>
          </a:r>
          <a:r>
            <a:rPr lang="en-GB" sz="1400" b="0" i="0" kern="1200" baseline="0" dirty="0" err="1"/>
            <a:t>wedi</a:t>
          </a:r>
          <a:r>
            <a:rPr lang="en-GB" sz="1400" b="0" i="0" kern="1200" baseline="0" dirty="0"/>
            <a:t> </a:t>
          </a:r>
          <a:r>
            <a:rPr lang="en-GB" sz="1400" b="0" i="0" kern="1200" baseline="0" dirty="0" err="1"/>
            <a:t>dangos</a:t>
          </a:r>
          <a:r>
            <a:rPr lang="en-GB" sz="1400" b="0" i="0" kern="1200" baseline="0" dirty="0"/>
            <a:t> </a:t>
          </a:r>
          <a:r>
            <a:rPr lang="en-GB" sz="1400" b="0" i="0" kern="1200" baseline="0" dirty="0" err="1"/>
            <a:t>i</a:t>
          </a:r>
          <a:r>
            <a:rPr lang="en-GB" sz="1400" b="0" i="0" kern="1200" baseline="0" dirty="0"/>
            <a:t> </a:t>
          </a:r>
          <a:r>
            <a:rPr lang="en-GB" sz="1400" b="0" i="0" kern="1200" baseline="0" dirty="0" err="1"/>
            <a:t>arholwyr</a:t>
          </a:r>
          <a:r>
            <a:rPr lang="en-GB" sz="1400" b="0" i="0" kern="1200" baseline="0" dirty="0"/>
            <a:t> </a:t>
          </a:r>
          <a:r>
            <a:rPr lang="en-GB" sz="1400" b="0" i="0" kern="1200" baseline="0" dirty="0" err="1"/>
            <a:t>nad</a:t>
          </a:r>
          <a:r>
            <a:rPr lang="en-GB" sz="1400" b="0" i="0" kern="1200" baseline="0" dirty="0"/>
            <a:t> </a:t>
          </a:r>
          <a:r>
            <a:rPr lang="en-GB" sz="1400" b="0" i="0" kern="1200" baseline="0" dirty="0" err="1"/>
            <a:t>oedd</a:t>
          </a:r>
          <a:r>
            <a:rPr lang="en-GB" sz="1400" b="0" i="0" kern="1200" baseline="0" dirty="0"/>
            <a:t> </a:t>
          </a:r>
          <a:r>
            <a:rPr lang="en-GB" sz="1400" b="0" i="0" kern="1200" baseline="0" dirty="0" err="1"/>
            <a:t>gwybodaeth</a:t>
          </a:r>
          <a:r>
            <a:rPr lang="en-GB" sz="1400" b="0" i="0" kern="1200" baseline="0" dirty="0"/>
            <a:t> </a:t>
          </a:r>
          <a:r>
            <a:rPr lang="en-GB" sz="1400" b="0" i="0" kern="1200" baseline="0" dirty="0" err="1"/>
            <a:t>ymlaen</a:t>
          </a:r>
          <a:r>
            <a:rPr lang="en-GB" sz="1400" b="0" i="0" kern="1200" baseline="0" dirty="0"/>
            <a:t> </a:t>
          </a:r>
          <a:r>
            <a:rPr lang="en-GB" sz="1400" b="0" i="0" kern="1200" baseline="0" dirty="0" err="1"/>
            <a:t>llaw</a:t>
          </a:r>
          <a:r>
            <a:rPr lang="en-GB" sz="1400" b="0" i="0" kern="1200" baseline="0" dirty="0"/>
            <a:t> </a:t>
          </a:r>
          <a:r>
            <a:rPr lang="en-GB" sz="1400" b="0" i="0" kern="1200" baseline="0" dirty="0" err="1"/>
            <a:t>glir</a:t>
          </a:r>
          <a:r>
            <a:rPr lang="en-GB" sz="1400" b="0" i="0" kern="1200" baseline="0" dirty="0"/>
            <a:t> </a:t>
          </a:r>
          <a:r>
            <a:rPr lang="en-GB" sz="1400" b="0" i="0" kern="1200" baseline="0" dirty="0" err="1"/>
            <a:t>yn</a:t>
          </a:r>
          <a:r>
            <a:rPr lang="en-GB" sz="1400" b="0" i="0" kern="1200" baseline="0" dirty="0"/>
            <a:t> </a:t>
          </a:r>
          <a:r>
            <a:rPr lang="en-GB" sz="1400" b="0" i="0" kern="1200" baseline="0" dirty="0" err="1"/>
            <a:t>seiliedig</a:t>
          </a:r>
          <a:r>
            <a:rPr lang="en-GB" sz="1400" b="0" i="0" kern="1200" baseline="0" dirty="0"/>
            <a:t> </a:t>
          </a:r>
          <a:r>
            <a:rPr lang="en-GB" sz="1400" b="0" i="0" kern="1200" baseline="0" dirty="0" err="1"/>
            <a:t>ar</a:t>
          </a:r>
          <a:r>
            <a:rPr lang="en-GB" sz="1400" b="0" i="0" kern="1200" baseline="0" dirty="0"/>
            <a:t> </a:t>
          </a:r>
          <a:r>
            <a:rPr lang="en-GB" sz="1400" b="0" i="0" kern="1200" baseline="0" dirty="0" err="1"/>
            <a:t>Ddeilliant</a:t>
          </a:r>
          <a:r>
            <a:rPr lang="en-GB" sz="1400" b="0" i="0" kern="1200" baseline="0" dirty="0"/>
            <a:t> 4.1 </a:t>
          </a:r>
          <a:r>
            <a:rPr lang="en-GB" sz="1400" b="0" i="0" kern="1200" baseline="0" dirty="0" err="1"/>
            <a:t>wedi'i</a:t>
          </a:r>
          <a:r>
            <a:rPr lang="en-GB" sz="1400" b="0" i="0" kern="1200" baseline="0" dirty="0"/>
            <a:t> </a:t>
          </a:r>
          <a:r>
            <a:rPr lang="en-GB" sz="1400" b="0" i="0" kern="1200" baseline="0" dirty="0" err="1"/>
            <a:t>defnyddio'n</a:t>
          </a:r>
          <a:r>
            <a:rPr lang="en-GB" sz="1400" b="0" i="0" kern="1200" baseline="0" dirty="0"/>
            <a:t> </a:t>
          </a:r>
          <a:r>
            <a:rPr lang="en-GB" sz="1400" b="0" i="0" kern="1200" baseline="0" dirty="0" err="1"/>
            <a:t>ddigonol</a:t>
          </a:r>
          <a:r>
            <a:rPr lang="en-GB" sz="1400" b="0" i="0" kern="1200" baseline="0" dirty="0"/>
            <a:t> </a:t>
          </a:r>
          <a:r>
            <a:rPr lang="en-GB" sz="1400" b="0" i="0" kern="1200" baseline="0" dirty="0" err="1"/>
            <a:t>wrth</a:t>
          </a:r>
          <a:r>
            <a:rPr lang="en-GB" sz="1400" b="0" i="0" kern="1200" baseline="0" dirty="0"/>
            <a:t> </a:t>
          </a:r>
          <a:r>
            <a:rPr lang="en-GB" sz="1400" b="0" i="0" kern="1200" baseline="0" dirty="0" err="1"/>
            <a:t>gyflwyno</a:t>
          </a:r>
          <a:r>
            <a:rPr lang="en-GB" sz="1400" b="0" i="0" kern="1200" baseline="0" dirty="0"/>
            <a:t>.</a:t>
          </a:r>
          <a:endParaRPr lang="en-US" sz="1400" kern="1200" dirty="0"/>
        </a:p>
      </dsp:txBody>
      <dsp:txXfrm>
        <a:off x="653277" y="4316705"/>
        <a:ext cx="9530805" cy="636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C3823-4092-40D2-929F-B14D7CA000C2}">
      <dsp:nvSpPr>
        <dsp:cNvPr id="0" name=""/>
        <dsp:cNvSpPr/>
      </dsp:nvSpPr>
      <dsp:spPr>
        <a:xfrm>
          <a:off x="2691706" y="821756"/>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D1628-8BA1-4A09-AEFA-A8DDBE2DDBAA}">
      <dsp:nvSpPr>
        <dsp:cNvPr id="0" name=""/>
        <dsp:cNvSpPr/>
      </dsp:nvSpPr>
      <dsp:spPr>
        <a:xfrm>
          <a:off x="3159706" y="128975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12570-A540-4E1D-B2B2-94D1D998B446}">
      <dsp:nvSpPr>
        <dsp:cNvPr id="0" name=""/>
        <dsp:cNvSpPr/>
      </dsp:nvSpPr>
      <dsp:spPr>
        <a:xfrm>
          <a:off x="1989706" y="370175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cy-GB" sz="4400" kern="1200" dirty="0"/>
            <a:t>Pryderon</a:t>
          </a:r>
          <a:r>
            <a:rPr lang="en-GB" sz="4400" b="0" kern="1200" dirty="0"/>
            <a:t> </a:t>
          </a:r>
          <a:endParaRPr lang="en-US" sz="4400" kern="1200" dirty="0"/>
        </a:p>
      </dsp:txBody>
      <dsp:txXfrm>
        <a:off x="1989706" y="3701756"/>
        <a:ext cx="3600000" cy="720000"/>
      </dsp:txXfrm>
    </dsp:sp>
    <dsp:sp modelId="{1C1BFEB8-D1E5-42E7-92BA-65857A742A36}">
      <dsp:nvSpPr>
        <dsp:cNvPr id="0" name=""/>
        <dsp:cNvSpPr/>
      </dsp:nvSpPr>
      <dsp:spPr>
        <a:xfrm>
          <a:off x="6921706" y="821756"/>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A74B03-2929-44C5-90EE-300903D5EC0C}">
      <dsp:nvSpPr>
        <dsp:cNvPr id="0" name=""/>
        <dsp:cNvSpPr/>
      </dsp:nvSpPr>
      <dsp:spPr>
        <a:xfrm>
          <a:off x="7389706" y="128975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08B506-6EA6-4A3E-A3E4-F0665C96C262}">
      <dsp:nvSpPr>
        <dsp:cNvPr id="0" name=""/>
        <dsp:cNvSpPr/>
      </dsp:nvSpPr>
      <dsp:spPr>
        <a:xfrm>
          <a:off x="6219706" y="370175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cy-GB" sz="4400" kern="1200"/>
            <a:t>Atebion</a:t>
          </a:r>
          <a:r>
            <a:rPr lang="en-GB" sz="4400" b="0" kern="1200"/>
            <a:t> </a:t>
          </a:r>
          <a:endParaRPr lang="en-US" sz="4400" kern="1200" dirty="0"/>
        </a:p>
      </dsp:txBody>
      <dsp:txXfrm>
        <a:off x="6219706" y="3701756"/>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9/21/2023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9/21/2023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B77753B-7410-4355-96AE-0F8EF771F7E9}" type="slidenum">
              <a:rPr lang="en-GB" smtClean="0"/>
              <a:t>3</a:t>
            </a:fld>
            <a:endParaRPr lang="en-GB"/>
          </a:p>
        </p:txBody>
      </p:sp>
    </p:spTree>
    <p:extLst>
      <p:ext uri="{BB962C8B-B14F-4D97-AF65-F5344CB8AC3E}">
        <p14:creationId xmlns:p14="http://schemas.microsoft.com/office/powerpoint/2010/main" val="6790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68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82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12</a:t>
            </a:fld>
            <a:endParaRPr lang="en-US"/>
          </a:p>
        </p:txBody>
      </p:sp>
    </p:spTree>
    <p:extLst>
      <p:ext uri="{BB962C8B-B14F-4D97-AF65-F5344CB8AC3E}">
        <p14:creationId xmlns:p14="http://schemas.microsoft.com/office/powerpoint/2010/main" val="379302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06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1" y="208722"/>
            <a:ext cx="10223323" cy="447261"/>
          </a:xfrm>
        </p:spPr>
        <p:txBody>
          <a:bodyPr/>
          <a:lstStyle>
            <a:lvl1pPr>
              <a:defRPr sz="14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282011" y="1121567"/>
            <a:ext cx="10223323" cy="5223672"/>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tx2"/>
              </a:buClr>
              <a:buSzTx/>
              <a:buFont typeface="Arial"/>
              <a:buNone/>
              <a:tabLst/>
              <a:defRPr sz="1600" b="0">
                <a:solidFill>
                  <a:schemeClr val="tx1"/>
                </a:solidFill>
              </a:defRPr>
            </a:lvl1pPr>
            <a:lvl2pPr marL="185738" indent="0">
              <a:lnSpc>
                <a:spcPct val="100000"/>
              </a:lnSpc>
              <a:spcAft>
                <a:spcPts val="600"/>
              </a:spcAft>
              <a:buNone/>
              <a:tabLst/>
              <a:defRPr sz="1200" b="1">
                <a:solidFill>
                  <a:schemeClr val="tx1"/>
                </a:solidFill>
              </a:defRPr>
            </a:lvl2pPr>
            <a:lvl3pPr marL="403225" indent="-187325">
              <a:lnSpc>
                <a:spcPct val="100000"/>
              </a:lnSpc>
              <a:spcAft>
                <a:spcPts val="600"/>
              </a:spcAft>
              <a:buClr>
                <a:schemeClr val="accent6">
                  <a:lumMod val="50000"/>
                </a:schemeClr>
              </a:buClr>
              <a:tabLst/>
              <a:defRPr lang="en-US" sz="1100" kern="1200" dirty="0" smtClean="0">
                <a:solidFill>
                  <a:schemeClr val="tx1"/>
                </a:solidFill>
                <a:latin typeface="+mn-lt"/>
                <a:ea typeface="+mn-ea"/>
                <a:cs typeface="+mn-cs"/>
              </a:defRPr>
            </a:lvl3pPr>
            <a:lvl4pPr>
              <a:defRPr sz="1050">
                <a:solidFill>
                  <a:schemeClr val="tx1"/>
                </a:solidFill>
              </a:defRPr>
            </a:lvl4pPr>
            <a:lvl5pPr>
              <a:defRPr sz="1050">
                <a:solidFill>
                  <a:schemeClr val="tx1"/>
                </a:solidFill>
              </a:defRPr>
            </a:lvl5pPr>
          </a:lstStyle>
          <a:p>
            <a:pPr lvl="0"/>
            <a:r>
              <a:rPr lang="en-US"/>
              <a:t>Edit Master text styles</a:t>
            </a:r>
          </a:p>
          <a:p>
            <a:pPr marL="180000" marR="0" lvl="0" indent="-180000" algn="l" defTabSz="914400" rtl="0" eaLnBrk="1" fontAlgn="auto" latinLnBrk="0" hangingPunct="1">
              <a:lnSpc>
                <a:spcPct val="100000"/>
              </a:lnSpc>
              <a:spcBef>
                <a:spcPts val="1000"/>
              </a:spcBef>
              <a:spcAft>
                <a:spcPts val="600"/>
              </a:spcAft>
              <a:buClr>
                <a:schemeClr val="tx2"/>
              </a:buClr>
              <a:buSzTx/>
              <a:buFont typeface="Arial"/>
              <a:buChar char="•"/>
              <a:tabLst/>
              <a:defRPr/>
            </a:pPr>
            <a:r>
              <a:rPr lang="en-US"/>
              <a:t>Second level</a:t>
            </a:r>
          </a:p>
          <a:p>
            <a:pPr lvl="2"/>
            <a:r>
              <a:rPr lang="en-US"/>
              <a:t>Third level</a:t>
            </a:r>
          </a:p>
        </p:txBody>
      </p:sp>
    </p:spTree>
    <p:extLst>
      <p:ext uri="{BB962C8B-B14F-4D97-AF65-F5344CB8AC3E}">
        <p14:creationId xmlns:p14="http://schemas.microsoft.com/office/powerpoint/2010/main" val="32395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10359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181"/>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4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4F1C-438C-4554-B740-77E3E87DDAD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8010C00-AC23-4F8B-A65C-5FDBE0C6452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A4B27-9C8F-4ABE-8B59-4A4132CE3D63}"/>
              </a:ext>
            </a:extLst>
          </p:cNvPr>
          <p:cNvSpPr txBox="1">
            <a:spLocks noGrp="1"/>
          </p:cNvSpPr>
          <p:nvPr>
            <p:ph type="dt" sz="half" idx="7"/>
          </p:nvPr>
        </p:nvSpPr>
        <p:spPr/>
        <p:txBody>
          <a:bodyPr/>
          <a:lstStyle>
            <a:lvl1pPr>
              <a:defRPr/>
            </a:lvl1pPr>
          </a:lstStyle>
          <a:p>
            <a:pPr lvl="0"/>
            <a:fld id="{EF3CC76B-30D7-4355-B65A-3388E85DF430}" type="datetime1">
              <a:rPr lang="en-GB"/>
              <a:pPr lvl="0"/>
              <a:t>21/09/2023</a:t>
            </a:fld>
            <a:endParaRPr lang="en-GB"/>
          </a:p>
        </p:txBody>
      </p:sp>
      <p:sp>
        <p:nvSpPr>
          <p:cNvPr id="5" name="Footer Placeholder 4">
            <a:extLst>
              <a:ext uri="{FF2B5EF4-FFF2-40B4-BE49-F238E27FC236}">
                <a16:creationId xmlns:a16="http://schemas.microsoft.com/office/drawing/2014/main" id="{691A6BF8-B2D4-4E1C-9A97-F381F512B92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F1DFEB0-B070-4C6F-8AEF-5731EE5FE96D}"/>
              </a:ext>
            </a:extLst>
          </p:cNvPr>
          <p:cNvSpPr txBox="1">
            <a:spLocks noGrp="1"/>
          </p:cNvSpPr>
          <p:nvPr>
            <p:ph type="sldNum" sz="quarter" idx="8"/>
          </p:nvPr>
        </p:nvSpPr>
        <p:spPr/>
        <p:txBody>
          <a:bodyPr/>
          <a:lstStyle>
            <a:lvl1pPr>
              <a:defRPr/>
            </a:lvl1pPr>
          </a:lstStyle>
          <a:p>
            <a:pPr lvl="0"/>
            <a:fld id="{0652187D-68F7-49C8-B5AE-F62180D743B9}" type="slidenum">
              <a:t>‹#›</a:t>
            </a:fld>
            <a:endParaRPr lang="en-GB"/>
          </a:p>
        </p:txBody>
      </p:sp>
      <p:pic>
        <p:nvPicPr>
          <p:cNvPr id="7" name="Picture 8">
            <a:extLst>
              <a:ext uri="{FF2B5EF4-FFF2-40B4-BE49-F238E27FC236}">
                <a16:creationId xmlns:a16="http://schemas.microsoft.com/office/drawing/2014/main" id="{0D861979-FEC9-4A93-B8F1-B7C2682B6A45}"/>
              </a:ext>
            </a:extLst>
          </p:cNvPr>
          <p:cNvPicPr>
            <a:picLocks noChangeAspect="1"/>
          </p:cNvPicPr>
          <p:nvPr/>
        </p:nvPicPr>
        <p:blipFill>
          <a:blip r:embed="rId2"/>
          <a:stretch>
            <a:fillRect/>
          </a:stretch>
        </p:blipFill>
        <p:spPr>
          <a:xfrm>
            <a:off x="8610599" y="103474"/>
            <a:ext cx="3318357" cy="1074291"/>
          </a:xfrm>
          <a:prstGeom prst="rect">
            <a:avLst/>
          </a:prstGeom>
          <a:noFill/>
          <a:ln cap="flat">
            <a:noFill/>
          </a:ln>
        </p:spPr>
      </p:pic>
      <p:cxnSp>
        <p:nvCxnSpPr>
          <p:cNvPr id="8" name="Straight Connector 8">
            <a:extLst>
              <a:ext uri="{FF2B5EF4-FFF2-40B4-BE49-F238E27FC236}">
                <a16:creationId xmlns:a16="http://schemas.microsoft.com/office/drawing/2014/main" id="{DE818440-14BB-4E0B-9CE4-06801A85DBD0}"/>
              </a:ext>
            </a:extLst>
          </p:cNvPr>
          <p:cNvCxnSpPr/>
          <p:nvPr/>
        </p:nvCxnSpPr>
        <p:spPr>
          <a:xfrm>
            <a:off x="0" y="1338151"/>
            <a:ext cx="12192000" cy="0"/>
          </a:xfrm>
          <a:prstGeom prst="straightConnector1">
            <a:avLst/>
          </a:prstGeom>
          <a:noFill/>
          <a:ln w="25402" cap="flat">
            <a:solidFill>
              <a:srgbClr val="007BB9"/>
            </a:solidFill>
            <a:prstDash val="solid"/>
            <a:miter/>
          </a:ln>
        </p:spPr>
      </p:cxnSp>
    </p:spTree>
    <p:extLst>
      <p:ext uri="{BB962C8B-B14F-4D97-AF65-F5344CB8AC3E}">
        <p14:creationId xmlns:p14="http://schemas.microsoft.com/office/powerpoint/2010/main" val="13810407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2" r:id="rId3"/>
    <p:sldLayoutId id="2147483743" r:id="rId4"/>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40743884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 id="2147483759" r:id="rId4"/>
  </p:sldLayoutIdLst>
  <p:hf hdr="0" ftr="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orient="horz" pos="4320">
          <p15:clr>
            <a:srgbClr val="F26B43"/>
          </p15:clr>
        </p15:guide>
        <p15:guide id="5">
          <p15:clr>
            <a:srgbClr val="F26B43"/>
          </p15:clr>
        </p15:guide>
        <p15:guide id="6" pos="7680">
          <p15:clr>
            <a:srgbClr val="F26B43"/>
          </p15:clr>
        </p15:guide>
        <p15:guide id="7" pos="7355">
          <p15:clr>
            <a:srgbClr val="F26B43"/>
          </p15:clr>
        </p15:guide>
        <p15:guide id="9" orient="horz" pos="3997">
          <p15:clr>
            <a:srgbClr val="F26B43"/>
          </p15:clr>
        </p15:guide>
        <p15:guide id="10" pos="325">
          <p15:clr>
            <a:srgbClr val="F26B43"/>
          </p15:clr>
        </p15:guide>
        <p15:guide id="11" orient="horz" pos="618">
          <p15:clr>
            <a:srgbClr val="F26B43"/>
          </p15:clr>
        </p15:guide>
        <p15:guide id="12" orient="horz" pos="1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hyperlink" Target="https://www.surveymonkey.co.uk/r/WJEConline2023-24"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hyperlink" Target="mailto:hclw.quality@cityandguilds.com" TargetMode="External"/><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hyperlink" Target="mailto:hclw.customer@cityandguild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CCPLD@wjec.co.uk"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dysguiechydagofal.cymru/cymwysterau/level-2-childrens-care-play-learning-and-development-practice-and-theory/"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428137" y="5207336"/>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150"/>
              </a:spcBef>
              <a:spcAft>
                <a:spcPct val="0"/>
              </a:spcAft>
              <a:buClrTx/>
              <a:buSzTx/>
              <a:buFontTx/>
              <a:buNone/>
              <a:defRPr b="0" i="0"/>
            </a:pPr>
            <a:r>
              <a:rPr lang="en-GB" dirty="0" err="1">
                <a:effectLst/>
                <a:latin typeface="Arial" panose="020B0604020202020204" pitchFamily="34" charset="0"/>
                <a:ea typeface="Calibri" panose="020F0502020204030204" pitchFamily="34" charset="0"/>
              </a:rPr>
              <a:t>Lefel</a:t>
            </a:r>
            <a:r>
              <a:rPr lang="en-GB" dirty="0">
                <a:effectLst/>
                <a:latin typeface="Arial" panose="020B0604020202020204" pitchFamily="34" charset="0"/>
                <a:ea typeface="Calibri" panose="020F0502020204030204" pitchFamily="34" charset="0"/>
              </a:rPr>
              <a:t> 2 </a:t>
            </a:r>
            <a:r>
              <a:rPr lang="1106" dirty="0">
                <a:effectLst/>
                <a:latin typeface="Arial" panose="020B0604020202020204" pitchFamily="34" charset="0"/>
                <a:ea typeface="Calibri" panose="020F0502020204030204" pitchFamily="34" charset="0"/>
              </a:rPr>
              <a:t>GChDDP</a:t>
            </a:r>
            <a:r>
              <a:rPr lang="en-GB" dirty="0">
                <a:effectLst/>
                <a:latin typeface="Arial" panose="020B0604020202020204" pitchFamily="34" charset="0"/>
                <a:ea typeface="Calibri" panose="020F0502020204030204" pitchFamily="34" charset="0"/>
              </a:rPr>
              <a:t>:</a:t>
            </a:r>
            <a:r>
              <a:rPr lang="1106" dirty="0">
                <a:effectLst/>
                <a:latin typeface="Arial" panose="020B0604020202020204" pitchFamily="34" charset="0"/>
                <a:ea typeface="Calibri" panose="020F0502020204030204" pitchFamily="34" charset="0"/>
              </a:rPr>
              <a:t> Ymarfer a Theori </a:t>
            </a:r>
          </a:p>
          <a:p>
            <a:pPr marL="0" marR="0" lvl="0" indent="0" algn="l" defTabSz="457200" rtl="0" eaLnBrk="1" fontAlgn="auto" latinLnBrk="0" hangingPunct="1">
              <a:lnSpc>
                <a:spcPct val="100000"/>
              </a:lnSpc>
              <a:spcBef>
                <a:spcPts val="150"/>
              </a:spcBef>
              <a:spcAft>
                <a:spcPct val="0"/>
              </a:spcAft>
              <a:buClrTx/>
              <a:buSzTx/>
              <a:buFontTx/>
              <a:buNone/>
              <a:defRPr b="0" i="0"/>
            </a:pPr>
            <a:r>
              <a:rPr lang="1106" dirty="0">
                <a:effectLst/>
                <a:latin typeface="Arial" panose="020B0604020202020204" pitchFamily="34" charset="0"/>
                <a:ea typeface="Calibri" panose="020F0502020204030204" pitchFamily="34" charset="0"/>
              </a:rPr>
              <a:t>(Uned 216)</a:t>
            </a:r>
          </a:p>
          <a:p>
            <a:pPr marL="0" marR="0" lvl="0" indent="0" algn="l" defTabSz="457200" rtl="0" eaLnBrk="1" fontAlgn="auto" latinLnBrk="0" hangingPunct="1">
              <a:lnSpc>
                <a:spcPct val="100000"/>
              </a:lnSpc>
              <a:spcBef>
                <a:spcPts val="150"/>
              </a:spcBef>
              <a:spcAft>
                <a:spcPct val="0"/>
              </a:spcAft>
              <a:buClrTx/>
              <a:buSzTx/>
              <a:buFontTx/>
              <a:buNone/>
              <a:defRPr b="0" i="0"/>
            </a:pPr>
            <a:r>
              <a:rPr lang="1106" dirty="0">
                <a:latin typeface="Arial" panose="020B0604020202020204" pitchFamily="34" charset="0"/>
                <a:ea typeface="Calibri" panose="020F0502020204030204" pitchFamily="34" charset="0"/>
              </a:rPr>
              <a:t>Rhwydwaith </a:t>
            </a:r>
            <a:r>
              <a:rPr lang="en-GB" dirty="0">
                <a:latin typeface="Arial" panose="020B0604020202020204" pitchFamily="34" charset="0"/>
                <a:ea typeface="Calibri" panose="020F0502020204030204" pitchFamily="34" charset="0"/>
              </a:rPr>
              <a:t>Hydref</a:t>
            </a:r>
            <a:r>
              <a:rPr lang="1106" dirty="0">
                <a:latin typeface="Arial" panose="020B0604020202020204" pitchFamily="34" charset="0"/>
                <a:ea typeface="Calibri" panose="020F0502020204030204" pitchFamily="34" charset="0"/>
              </a:rPr>
              <a:t> 202</a:t>
            </a:r>
            <a:r>
              <a:rPr lang="en-GB" dirty="0">
                <a:latin typeface="Arial" panose="020B0604020202020204" pitchFamily="34" charset="0"/>
                <a:ea typeface="Calibri" panose="020F0502020204030204" pitchFamily="34" charset="0"/>
              </a:rPr>
              <a:t>3</a:t>
            </a:r>
            <a:r>
              <a:rPr lang="1106" dirty="0">
                <a:latin typeface="Arial" panose="020B0604020202020204" pitchFamily="34" charset="0"/>
                <a:ea typeface="Calibri" panose="020F0502020204030204" pitchFamily="34" charset="0"/>
              </a:rPr>
              <a:t> </a:t>
            </a:r>
            <a:endParaRPr kumimoji="0" lang="en-US" i="0"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3" name="Picture 2" descr="A group of children writing on paper&#10;&#10;Description automatically generated with low confidence">
            <a:extLst>
              <a:ext uri="{FF2B5EF4-FFF2-40B4-BE49-F238E27FC236}">
                <a16:creationId xmlns:a16="http://schemas.microsoft.com/office/drawing/2014/main" id="{FC48A196-5F16-46BB-2014-606AA49D9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532" y="902536"/>
            <a:ext cx="6348936" cy="4229100"/>
          </a:xfrm>
          <a:prstGeom prst="rect">
            <a:avLst/>
          </a:prstGeom>
        </p:spPr>
      </p:pic>
    </p:spTree>
    <p:extLst>
      <p:ext uri="{BB962C8B-B14F-4D97-AF65-F5344CB8AC3E}">
        <p14:creationId xmlns:p14="http://schemas.microsoft.com/office/powerpoint/2010/main" val="11317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2" name="TextBox 1">
            <a:extLst>
              <a:ext uri="{FF2B5EF4-FFF2-40B4-BE49-F238E27FC236}">
                <a16:creationId xmlns:a16="http://schemas.microsoft.com/office/drawing/2014/main" id="{37F08C38-BB96-4BE5-B189-238AFC51F29D}"/>
              </a:ext>
            </a:extLst>
          </p:cNvPr>
          <p:cNvSpPr txBox="1"/>
          <p:nvPr/>
        </p:nvSpPr>
        <p:spPr>
          <a:xfrm>
            <a:off x="5558007" y="2684004"/>
            <a:ext cx="5783905" cy="1200329"/>
          </a:xfrm>
          <a:prstGeom prst="rect">
            <a:avLst/>
          </a:prstGeom>
          <a:noFill/>
        </p:spPr>
        <p:txBody>
          <a:bodyPr wrap="square" rtlCol="0">
            <a:spAutoFit/>
          </a:bodyPr>
          <a:lstStyle/>
          <a:p>
            <a:pPr algn="ctr">
              <a:defRPr b="0" i="0"/>
            </a:pPr>
            <a:r>
              <a:rPr lang="1106" sz="3600" dirty="0"/>
              <a:t>Adborth yr Uwch Arholwr  </a:t>
            </a:r>
          </a:p>
          <a:p>
            <a:pPr algn="ctr">
              <a:defRPr b="0" i="0"/>
            </a:pPr>
            <a:r>
              <a:rPr lang="en-GB" sz="3600" dirty="0" err="1"/>
              <a:t>Mehefin</a:t>
            </a:r>
            <a:r>
              <a:rPr lang="1106" sz="3600" dirty="0"/>
              <a:t> 202</a:t>
            </a:r>
            <a:r>
              <a:rPr lang="en-GB" sz="3600" dirty="0"/>
              <a:t>3</a:t>
            </a:r>
            <a:endParaRPr lang="1106" sz="3600" dirty="0"/>
          </a:p>
        </p:txBody>
      </p:sp>
    </p:spTree>
    <p:extLst>
      <p:ext uri="{BB962C8B-B14F-4D97-AF65-F5344CB8AC3E}">
        <p14:creationId xmlns:p14="http://schemas.microsoft.com/office/powerpoint/2010/main" val="209858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342356-2910-4902-E8AD-DEAC681348E5}"/>
              </a:ext>
            </a:extLst>
          </p:cNvPr>
          <p:cNvSpPr>
            <a:spLocks noGrp="1"/>
          </p:cNvSpPr>
          <p:nvPr>
            <p:ph type="title"/>
          </p:nvPr>
        </p:nvSpPr>
        <p:spPr>
          <a:xfrm>
            <a:off x="282011" y="208722"/>
            <a:ext cx="10223323" cy="447261"/>
          </a:xfrm>
        </p:spPr>
        <p:txBody>
          <a:bodyPr anchor="b">
            <a:normAutofit/>
          </a:bodyPr>
          <a:lstStyle/>
          <a:p>
            <a:r>
              <a:rPr lang="en-GB" dirty="0" err="1"/>
              <a:t>Adborth</a:t>
            </a:r>
            <a:r>
              <a:rPr lang="en-GB" dirty="0"/>
              <a:t> </a:t>
            </a:r>
            <a:r>
              <a:rPr lang="en-GB" dirty="0" err="1"/>
              <a:t>Lefel</a:t>
            </a:r>
            <a:r>
              <a:rPr lang="en-GB" dirty="0"/>
              <a:t> </a:t>
            </a:r>
            <a:r>
              <a:rPr lang="en-GB" dirty="0" err="1"/>
              <a:t>Uchel</a:t>
            </a:r>
            <a:endParaRPr lang="en-GB" dirty="0"/>
          </a:p>
        </p:txBody>
      </p:sp>
      <p:graphicFrame>
        <p:nvGraphicFramePr>
          <p:cNvPr id="8" name="Rectangle 1">
            <a:extLst>
              <a:ext uri="{FF2B5EF4-FFF2-40B4-BE49-F238E27FC236}">
                <a16:creationId xmlns:a16="http://schemas.microsoft.com/office/drawing/2014/main" id="{B12E220D-AD20-EDA0-D77F-DC28EFF9B4AF}"/>
              </a:ext>
            </a:extLst>
          </p:cNvPr>
          <p:cNvGraphicFramePr>
            <a:graphicFrameLocks noGrp="1"/>
          </p:cNvGraphicFramePr>
          <p:nvPr>
            <p:ph idx="1"/>
            <p:extLst>
              <p:ext uri="{D42A27DB-BD31-4B8C-83A1-F6EECF244321}">
                <p14:modId xmlns:p14="http://schemas.microsoft.com/office/powerpoint/2010/main" val="3351405944"/>
              </p:ext>
            </p:extLst>
          </p:nvPr>
        </p:nvGraphicFramePr>
        <p:xfrm>
          <a:off x="282011" y="1121567"/>
          <a:ext cx="10223323" cy="522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803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8EBE1-1839-4118-B69D-7F5F54E34893}"/>
              </a:ext>
            </a:extLst>
          </p:cNvPr>
          <p:cNvSpPr txBox="1">
            <a:spLocks/>
          </p:cNvSpPr>
          <p:nvPr/>
        </p:nvSpPr>
        <p:spPr>
          <a:xfrm>
            <a:off x="271380" y="325680"/>
            <a:ext cx="10020936"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pPr algn="l"/>
            <a:r>
              <a:rPr lang="en-US" sz="1800" dirty="0" err="1"/>
              <a:t>Uned</a:t>
            </a:r>
            <a:r>
              <a:rPr lang="en-US" sz="1800" dirty="0"/>
              <a:t> 216 – </a:t>
            </a:r>
            <a:r>
              <a:rPr lang="en-GB" sz="1800" b="0" i="0" u="none" strike="noStrike" baseline="0" dirty="0">
                <a:solidFill>
                  <a:srgbClr val="000000"/>
                </a:solidFill>
                <a:latin typeface="Arial WGL"/>
              </a:rPr>
              <a:t> </a:t>
            </a:r>
            <a:r>
              <a:rPr lang="en-GB" sz="1800" i="0" u="none" strike="noStrike" baseline="0" dirty="0" err="1">
                <a:solidFill>
                  <a:srgbClr val="0070C0"/>
                </a:solidFill>
                <a:latin typeface="Arial WGL"/>
              </a:rPr>
              <a:t>Deall</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Gofal</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Chwarae</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Dysgu</a:t>
            </a:r>
            <a:r>
              <a:rPr lang="en-GB" sz="1800" i="0" u="none" strike="noStrike" baseline="0" dirty="0">
                <a:solidFill>
                  <a:srgbClr val="0070C0"/>
                </a:solidFill>
                <a:latin typeface="Arial WGL"/>
              </a:rPr>
              <a:t> a </a:t>
            </a:r>
            <a:r>
              <a:rPr lang="en-GB" sz="1800" i="0" u="none" strike="noStrike" baseline="0" dirty="0" err="1">
                <a:solidFill>
                  <a:srgbClr val="0070C0"/>
                </a:solidFill>
                <a:latin typeface="Arial WGL"/>
              </a:rPr>
              <a:t>Datblygiad</a:t>
            </a:r>
            <a:r>
              <a:rPr lang="en-GB" sz="1800" i="0" u="none" strike="noStrike" baseline="0" dirty="0">
                <a:solidFill>
                  <a:srgbClr val="0070C0"/>
                </a:solidFill>
                <a:latin typeface="Arial WGL"/>
              </a:rPr>
              <a:t> Plant</a:t>
            </a:r>
            <a:endParaRPr lang="en-US" sz="1800" dirty="0">
              <a:solidFill>
                <a:srgbClr val="0070C0"/>
              </a:solidFill>
            </a:endParaRPr>
          </a:p>
        </p:txBody>
      </p:sp>
      <p:pic>
        <p:nvPicPr>
          <p:cNvPr id="7" name="Picture 6">
            <a:extLst>
              <a:ext uri="{FF2B5EF4-FFF2-40B4-BE49-F238E27FC236}">
                <a16:creationId xmlns:a16="http://schemas.microsoft.com/office/drawing/2014/main" id="{7370C490-BEBC-A3B3-D86D-DF3DAC3DFE32}"/>
              </a:ext>
            </a:extLst>
          </p:cNvPr>
          <p:cNvPicPr>
            <a:picLocks noChangeAspect="1"/>
          </p:cNvPicPr>
          <p:nvPr/>
        </p:nvPicPr>
        <p:blipFill>
          <a:blip r:embed="rId3"/>
          <a:stretch>
            <a:fillRect/>
          </a:stretch>
        </p:blipFill>
        <p:spPr>
          <a:xfrm>
            <a:off x="3719512" y="982660"/>
            <a:ext cx="4090987" cy="5837240"/>
          </a:xfrm>
          <a:prstGeom prst="rect">
            <a:avLst/>
          </a:prstGeom>
        </p:spPr>
      </p:pic>
    </p:spTree>
    <p:extLst>
      <p:ext uri="{BB962C8B-B14F-4D97-AF65-F5344CB8AC3E}">
        <p14:creationId xmlns:p14="http://schemas.microsoft.com/office/powerpoint/2010/main" val="1643471483"/>
      </p:ext>
    </p:extLst>
  </p:cSld>
  <p:clrMapOvr>
    <a:masterClrMapping/>
  </p:clrMapOvr>
  <mc:AlternateContent xmlns:mc="http://schemas.openxmlformats.org/markup-compatibility/2006" xmlns:p14="http://schemas.microsoft.com/office/powerpoint/2010/main">
    <mc:Choice Requires="p14">
      <p:transition spd="slow" p14:dur="2000" advTm="124445"/>
    </mc:Choice>
    <mc:Fallback xmlns="">
      <p:transition spd="slow" advTm="12444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1(b)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184901" y="64030"/>
            <a:ext cx="3495127" cy="830997"/>
          </a:xfrm>
          <a:prstGeom prst="rect">
            <a:avLst/>
          </a:prstGeom>
          <a:noFill/>
        </p:spPr>
        <p:txBody>
          <a:bodyPr wrap="square">
            <a:spAutoFit/>
          </a:bodyPr>
          <a:lstStyle/>
          <a:p>
            <a:r>
              <a:rPr lang="en-GB" sz="1600" dirty="0" err="1">
                <a:solidFill>
                  <a:schemeClr val="accent1"/>
                </a:solidFill>
              </a:rPr>
              <a:t>Berfau</a:t>
            </a:r>
            <a:r>
              <a:rPr lang="en-GB" sz="1600" dirty="0">
                <a:solidFill>
                  <a:schemeClr val="accent1"/>
                </a:solidFill>
              </a:rPr>
              <a:t> </a:t>
            </a:r>
            <a:r>
              <a:rPr lang="en-GB" sz="1600" dirty="0" err="1">
                <a:solidFill>
                  <a:schemeClr val="accent1"/>
                </a:solidFill>
              </a:rPr>
              <a:t>Gorchymyn</a:t>
            </a:r>
            <a:r>
              <a:rPr lang="en-US" sz="1600" dirty="0">
                <a:solidFill>
                  <a:schemeClr val="accent1"/>
                </a:solidFill>
              </a:rPr>
              <a:t>: </a:t>
            </a:r>
            <a:r>
              <a:rPr lang="en-GB" sz="1600" b="1" i="1" dirty="0" err="1">
                <a:solidFill>
                  <a:srgbClr val="0070C0"/>
                </a:solidFill>
              </a:rPr>
              <a:t>Esboniwch</a:t>
            </a:r>
            <a:r>
              <a:rPr lang="en-GB" sz="1600" dirty="0">
                <a:solidFill>
                  <a:srgbClr val="0070C0"/>
                </a:solidFill>
              </a:rPr>
              <a:t> </a:t>
            </a:r>
            <a:r>
              <a:rPr lang="en-GB" sz="1600" dirty="0" err="1">
                <a:solidFill>
                  <a:srgbClr val="0070C0"/>
                </a:solidFill>
              </a:rPr>
              <a:t>Rhowch</a:t>
            </a:r>
            <a:r>
              <a:rPr lang="en-GB" sz="1600" dirty="0">
                <a:solidFill>
                  <a:srgbClr val="0070C0"/>
                </a:solidFill>
              </a:rPr>
              <a:t> </a:t>
            </a:r>
            <a:r>
              <a:rPr lang="en-GB" sz="1600" dirty="0" err="1">
                <a:solidFill>
                  <a:srgbClr val="0070C0"/>
                </a:solidFill>
              </a:rPr>
              <a:t>fanylion</a:t>
            </a:r>
            <a:r>
              <a:rPr lang="en-GB" sz="1600" dirty="0">
                <a:solidFill>
                  <a:srgbClr val="0070C0"/>
                </a:solidFill>
              </a:rPr>
              <a:t> a </a:t>
            </a:r>
            <a:r>
              <a:rPr lang="en-GB" sz="1600" dirty="0" err="1">
                <a:solidFill>
                  <a:srgbClr val="0070C0"/>
                </a:solidFill>
              </a:rPr>
              <a:t>rhesymau</a:t>
            </a:r>
            <a:r>
              <a:rPr lang="en-GB" sz="1600" dirty="0">
                <a:solidFill>
                  <a:srgbClr val="0070C0"/>
                </a:solidFill>
              </a:rPr>
              <a:t> </a:t>
            </a:r>
            <a:r>
              <a:rPr lang="en-GB" sz="1600" dirty="0" err="1">
                <a:solidFill>
                  <a:srgbClr val="0070C0"/>
                </a:solidFill>
              </a:rPr>
              <a:t>dros</a:t>
            </a:r>
            <a:r>
              <a:rPr lang="en-GB" sz="1600" dirty="0">
                <a:solidFill>
                  <a:srgbClr val="0070C0"/>
                </a:solidFill>
              </a:rPr>
              <a:t> </a:t>
            </a:r>
            <a:r>
              <a:rPr lang="en-GB" sz="1600" dirty="0" err="1">
                <a:solidFill>
                  <a:srgbClr val="0070C0"/>
                </a:solidFill>
              </a:rPr>
              <a:t>sut</a:t>
            </a:r>
            <a:r>
              <a:rPr lang="en-GB" sz="1600" dirty="0">
                <a:solidFill>
                  <a:srgbClr val="0070C0"/>
                </a:solidFill>
              </a:rPr>
              <a:t> a </a:t>
            </a:r>
            <a:r>
              <a:rPr lang="en-GB" sz="1600" dirty="0" err="1">
                <a:solidFill>
                  <a:srgbClr val="0070C0"/>
                </a:solidFill>
              </a:rPr>
              <a:t>pham</a:t>
            </a:r>
            <a:r>
              <a:rPr lang="en-GB" sz="1600" dirty="0">
                <a:solidFill>
                  <a:srgbClr val="0070C0"/>
                </a:solidFill>
              </a:rPr>
              <a:t> </a:t>
            </a:r>
            <a:r>
              <a:rPr lang="en-GB" sz="1600" dirty="0" err="1">
                <a:solidFill>
                  <a:srgbClr val="0070C0"/>
                </a:solidFill>
              </a:rPr>
              <a:t>mae</a:t>
            </a:r>
            <a:r>
              <a:rPr lang="en-GB" sz="1600" dirty="0">
                <a:solidFill>
                  <a:srgbClr val="0070C0"/>
                </a:solidFill>
              </a:rPr>
              <a:t> </a:t>
            </a:r>
            <a:r>
              <a:rPr lang="en-GB" sz="1600" dirty="0" err="1">
                <a:solidFill>
                  <a:srgbClr val="0070C0"/>
                </a:solidFill>
              </a:rPr>
              <a:t>rhywbeth</a:t>
            </a:r>
            <a:r>
              <a:rPr lang="en-GB" sz="1600" dirty="0">
                <a:solidFill>
                  <a:srgbClr val="0070C0"/>
                </a:solidFill>
              </a:rPr>
              <a:t> </a:t>
            </a:r>
            <a:r>
              <a:rPr lang="en-GB" sz="1600" dirty="0" err="1">
                <a:solidFill>
                  <a:srgbClr val="0070C0"/>
                </a:solidFill>
              </a:rPr>
              <a:t>fel</a:t>
            </a:r>
            <a:r>
              <a:rPr lang="en-GB" sz="1600" dirty="0">
                <a:solidFill>
                  <a:srgbClr val="0070C0"/>
                </a:solidFill>
              </a:rPr>
              <a:t> y </a:t>
            </a:r>
            <a:r>
              <a:rPr lang="en-GB" sz="1600" dirty="0" err="1">
                <a:solidFill>
                  <a:srgbClr val="0070C0"/>
                </a:solidFill>
              </a:rPr>
              <a:t>mae</a:t>
            </a:r>
            <a:endParaRPr lang="en-GB" sz="1600" dirty="0">
              <a:solidFill>
                <a:srgbClr val="0070C0"/>
              </a:solidFill>
            </a:endParaRPr>
          </a:p>
        </p:txBody>
      </p:sp>
      <p:pic>
        <p:nvPicPr>
          <p:cNvPr id="3" name="Picture 2">
            <a:extLst>
              <a:ext uri="{FF2B5EF4-FFF2-40B4-BE49-F238E27FC236}">
                <a16:creationId xmlns:a16="http://schemas.microsoft.com/office/drawing/2014/main" id="{A11BF183-2531-1D91-BFF3-3F9C023D17B4}"/>
              </a:ext>
            </a:extLst>
          </p:cNvPr>
          <p:cNvPicPr>
            <a:picLocks noChangeAspect="1"/>
          </p:cNvPicPr>
          <p:nvPr/>
        </p:nvPicPr>
        <p:blipFill>
          <a:blip r:embed="rId2"/>
          <a:stretch>
            <a:fillRect/>
          </a:stretch>
        </p:blipFill>
        <p:spPr>
          <a:xfrm>
            <a:off x="146373" y="1104497"/>
            <a:ext cx="5581650" cy="3019425"/>
          </a:xfrm>
          <a:prstGeom prst="rect">
            <a:avLst/>
          </a:prstGeom>
        </p:spPr>
      </p:pic>
      <p:sp>
        <p:nvSpPr>
          <p:cNvPr id="4" name="TextBox 3">
            <a:extLst>
              <a:ext uri="{FF2B5EF4-FFF2-40B4-BE49-F238E27FC236}">
                <a16:creationId xmlns:a16="http://schemas.microsoft.com/office/drawing/2014/main" id="{8A6E620D-A758-0AE6-CD3E-6BE54590E1A5}"/>
              </a:ext>
            </a:extLst>
          </p:cNvPr>
          <p:cNvSpPr txBox="1"/>
          <p:nvPr/>
        </p:nvSpPr>
        <p:spPr>
          <a:xfrm>
            <a:off x="6317606" y="898857"/>
            <a:ext cx="5728021" cy="6017032"/>
          </a:xfrm>
          <a:prstGeom prst="rect">
            <a:avLst/>
          </a:prstGeom>
          <a:noFill/>
        </p:spPr>
        <p:txBody>
          <a:bodyPr wrap="square">
            <a:spAutoFit/>
          </a:bodyPr>
          <a:lstStyle/>
          <a:p>
            <a:r>
              <a:rPr lang="cy-GB" sz="1100" b="1" dirty="0">
                <a:effectLst/>
                <a:latin typeface="Arial" panose="020B0604020202020204" pitchFamily="34" charset="0"/>
                <a:ea typeface="Calibri" panose="020F0502020204030204" pitchFamily="34" charset="0"/>
                <a:cs typeface="Times New Roman" panose="02020603050405020304" pitchFamily="18" charset="0"/>
              </a:rPr>
              <a:t>Rhowch 0 marc </a:t>
            </a:r>
            <a:r>
              <a:rPr lang="cy-GB" sz="1100" dirty="0">
                <a:effectLst/>
                <a:latin typeface="Arial" panose="020B0604020202020204" pitchFamily="34" charset="0"/>
                <a:ea typeface="Calibri" panose="020F0502020204030204" pitchFamily="34" charset="0"/>
                <a:cs typeface="Times New Roman" panose="02020603050405020304" pitchFamily="18" charset="0"/>
              </a:rPr>
              <a:t>os nad yw'r ymateb yn haeddu ennill marciau.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1-2 farc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 esboniad sylfaenol sy'n dangos rhywfaint o wybodaeth a dealltwriaeth o'r ffyrdd y mae ymlyniad sicr yn cefnogi datblygiad hunan-barch, annibyniaeth a sgiliau cymdeithasol y plant.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3-4 marc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 esboniad da sy'n dangos gwybodaeth a dealltwriaeth dda o'r ffyrdd y mae ymlyniad sicr yn cefnogi datblygiad hunan-barch, annibyniaeth a sgiliau cymdeithasol y plant.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5-6 marc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 esboniad da iawn </a:t>
            </a:r>
            <a:r>
              <a:rPr lang="cy-GB" sz="1100" dirty="0">
                <a:effectLst/>
                <a:latin typeface="Arial" panose="020B0604020202020204" pitchFamily="34" charset="0"/>
                <a:ea typeface="Times New Roman" panose="02020603050405020304" pitchFamily="18" charset="0"/>
                <a:cs typeface="Times New Roman" panose="02020603050405020304" pitchFamily="18" charset="0"/>
              </a:rPr>
              <a:t>sy'n dangos gwybodaeth a dealltwriaeth fanwl ynglŷn â'r</a:t>
            </a:r>
            <a:r>
              <a:rPr lang="cy-GB" sz="1100" b="1" dirty="0">
                <a:effectLst/>
                <a:latin typeface="Arial" panose="020B0604020202020204" pitchFamily="34" charset="0"/>
                <a:ea typeface="Times New Roman" panose="02020603050405020304" pitchFamily="18" charset="0"/>
                <a:cs typeface="Times New Roman" panose="02020603050405020304" pitchFamily="18" charset="0"/>
              </a:rPr>
              <a:t>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ffyrdd y mae ymlyniad sicr yn cefnogi datblygiad hunan-barch, annibyniaeth a sgiliau cymdeithasol y plant.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Gall yr ateb gyfeirio at y pethau hyn: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Arial" panose="020B0604020202020204" pitchFamily="34" charset="0"/>
                <a:ea typeface="Calibri" panose="020F0502020204030204" pitchFamily="34" charset="0"/>
                <a:cs typeface="Times New Roman" panose="02020603050405020304" pitchFamily="18" charset="0"/>
              </a:rPr>
              <a:t>Yn aml, mae plant ag ymlyniad sicr yn teimlo fel a ganlyn: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fwy hyderus yn eu hagwedd at fywyd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awyddus i archwilio'u hamgylchedd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fwy cymdeithasol ac awyddus i gydweithredu ag eraill.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llai ymosodol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meddu ar lai o faterion gyda phroblemau ymddygiad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gallu delio â sefyllfaoedd sy'n llawn straen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gallu meithrin perthnasoedd ystyrlon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fwy agored i ddysgu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fodlon gweithio gydag eraill/cymryd rhan mewn tasgau grŵp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fodlon gwneud eu dewisiadau a'u penderfyniadau eu hunain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gallu delio â chyfnodau o drawsnewid mewn ffordd gadarnhaol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gallu rheoli dicter a delio â gwrthdaro yn briodol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fodlon gofalu amdanynt eu hunain a'r bobl o'u cwmpas ac yn gallu gwneud hynny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gallu dangos empathi tuag at eraill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Yn emosiynol ddiogel gydag iechyd meddwl da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Nid yw’r rhestr yn gynhwysfawr.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farciau am unrhyw ateb perthnasol arall.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173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332134" y="1494169"/>
            <a:ext cx="4334350" cy="4665508"/>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Roedd y ferf orchymyn yn gofyn i ddysgwyr roi esboniad, ac mae'r dysgwr hwn wedi gwneud hynny i safon rhagorol.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yn datblygu'n briodol lle mae'r dysgwr yn defnyddio'r gair "oherwydd" i gefnogi'r esboniad gydag enghreifftiau sy'n dangos dealltwriaeth dda iawn o ymlyniad.</a:t>
            </a:r>
            <a:endParaRPr lang="en-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dysgwr hefyd wedi sicrhau datblygiad o bob maes yn y cwestiwn. Mae hunan-barch, annibyniaeth a sgiliau cymdeithasol wedi'u hesbonio'n rhesymegol.</a:t>
            </a:r>
            <a:endParaRPr lang="en-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lang="en-GB" b="1" dirty="0">
                <a:solidFill>
                  <a:srgbClr val="0070C0"/>
                </a:solidFill>
              </a:rPr>
              <a:t>5/6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145867" y="1367832"/>
            <a:ext cx="4667762"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1(b)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5" name="TextBox 4">
            <a:extLst>
              <a:ext uri="{FF2B5EF4-FFF2-40B4-BE49-F238E27FC236}">
                <a16:creationId xmlns:a16="http://schemas.microsoft.com/office/drawing/2014/main" id="{749BA55C-5708-2536-ADAD-751D33A6BD1D}"/>
              </a:ext>
            </a:extLst>
          </p:cNvPr>
          <p:cNvSpPr txBox="1"/>
          <p:nvPr/>
        </p:nvSpPr>
        <p:spPr>
          <a:xfrm>
            <a:off x="220282" y="1095283"/>
            <a:ext cx="6091084" cy="5478423"/>
          </a:xfrm>
          <a:prstGeom prst="rect">
            <a:avLst/>
          </a:prstGeom>
          <a:noFill/>
        </p:spPr>
        <p:txBody>
          <a:bodyPr wrap="square">
            <a:spAutoFit/>
          </a:bodyPr>
          <a:lstStyle/>
          <a:p>
            <a:r>
              <a:rPr lang="en-US" sz="1400" dirty="0"/>
              <a:t>Secure </a:t>
            </a:r>
            <a:r>
              <a:rPr lang="en-US" sz="1400" dirty="0" err="1"/>
              <a:t>attatchments</a:t>
            </a:r>
            <a:r>
              <a:rPr lang="en-US" sz="1400" dirty="0"/>
              <a:t> supports the development of children's self esteem, independence and social skills in many different ways. Secure attachments support </a:t>
            </a:r>
            <a:r>
              <a:rPr lang="en-US" sz="1400" dirty="0" err="1"/>
              <a:t>childrens</a:t>
            </a:r>
            <a:r>
              <a:rPr lang="en-US" sz="1400" dirty="0"/>
              <a:t> self-esteem because as they feel safe, and loved by someone else as a result of a secure </a:t>
            </a:r>
            <a:r>
              <a:rPr lang="en-US" sz="1400" dirty="0" err="1"/>
              <a:t>attatchment</a:t>
            </a:r>
            <a:r>
              <a:rPr lang="en-US" sz="1400" dirty="0"/>
              <a:t>, they will feel worthy of love and develop a positive self image. Secure attachments support the development of a child's independence because they are secure enough in their relationship with their primary care giver that they can go off an do their own thing and gain more valuable experiences, but they know that their care giver will always be there for them if the child needs them and they can always go back to them because they are the child's safe person. Secure attachments help support the development of a child's social skills because the child will </a:t>
            </a:r>
            <a:r>
              <a:rPr lang="en-US" sz="1400" dirty="0" err="1"/>
              <a:t>learnand</a:t>
            </a:r>
            <a:r>
              <a:rPr lang="en-US" sz="1400" dirty="0"/>
              <a:t> copy said person, and because they have developed a secure </a:t>
            </a:r>
            <a:r>
              <a:rPr lang="en-US" sz="1400" dirty="0" err="1"/>
              <a:t>attatchement</a:t>
            </a:r>
            <a:r>
              <a:rPr lang="en-US" sz="1400" dirty="0"/>
              <a:t> they will teach the child what is the </a:t>
            </a:r>
            <a:r>
              <a:rPr lang="en-US" sz="1400" dirty="0" err="1"/>
              <a:t>aprropriate</a:t>
            </a:r>
            <a:r>
              <a:rPr lang="en-US" sz="1400" dirty="0"/>
              <a:t> way to act in public and how not to act. The development of a child's self esteem will be supported by secure attachments because the child will develop a sense of belonging, and self worth because they are being treated </a:t>
            </a:r>
            <a:r>
              <a:rPr lang="en-US" sz="1400" dirty="0" err="1"/>
              <a:t>correcttly</a:t>
            </a:r>
            <a:r>
              <a:rPr lang="en-US" sz="1400" dirty="0"/>
              <a:t>. Secure attachments support the development of independence because the child does not have to feel guilty about wanting to spend time with their friends independently because a secure attachment will not make them feel guilty for doing the things they need to do in order to grow and develop. Secure attachments support the development of a child's social skills because they are able to go an meet their friends without an adult which then promotes friendship and bonds which is </a:t>
            </a:r>
            <a:r>
              <a:rPr lang="en-US" sz="1400" dirty="0" err="1"/>
              <a:t>crutial</a:t>
            </a:r>
            <a:r>
              <a:rPr lang="en-US" sz="1400" dirty="0"/>
              <a:t> for future development, a child who has a secure attachment knows how to act appropriately in public.</a:t>
            </a:r>
            <a:endParaRPr lang="en-GB" sz="1400" dirty="0"/>
          </a:p>
        </p:txBody>
      </p:sp>
    </p:spTree>
    <p:extLst>
      <p:ext uri="{BB962C8B-B14F-4D97-AF65-F5344CB8AC3E}">
        <p14:creationId xmlns:p14="http://schemas.microsoft.com/office/powerpoint/2010/main" val="232364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0510" y="1494169"/>
            <a:ext cx="4035973" cy="4787464"/>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Eto, mae gennym esboniad da iawn lle mae'r dysgwr hwn wedi datblygu ateb yn y band marciau uchaf.</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Byddai'r arholwr wedi canolbwyntio ar roi marciau am gynnwys geiriau megis hyder, risgiau a mwynhau profiadau dysgu yn ogystal ag am ddangos dealltwriaeth o deimlo'n ddiogel a datblygiad</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perthnasoedd iach.</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Esboniwyd datblygiad cymdeithasol hefyd ac mae'r dysgwr yn crybwyll chwarae gyda phobl newydd.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kumimoji="0" lang="cy-GB" altLang="en-US" b="1" i="0" u="none" strike="noStrike" cap="none" normalizeH="0" baseline="0" dirty="0">
                <a:ln>
                  <a:noFill/>
                </a:ln>
                <a:solidFill>
                  <a:srgbClr val="0070C0"/>
                </a:solidFill>
                <a:effectLst/>
              </a:rPr>
              <a:t>Marc a ddyfarnwyd </a:t>
            </a:r>
            <a:r>
              <a:rPr lang="en-GB" b="1" dirty="0">
                <a:solidFill>
                  <a:srgbClr val="0070C0"/>
                </a:solidFill>
              </a:rPr>
              <a:t>5/6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3" name="TextBox 2">
            <a:extLst>
              <a:ext uri="{FF2B5EF4-FFF2-40B4-BE49-F238E27FC236}">
                <a16:creationId xmlns:a16="http://schemas.microsoft.com/office/drawing/2014/main" id="{541B132D-92C7-472B-5EAD-BCD2AC99F68E}"/>
              </a:ext>
            </a:extLst>
          </p:cNvPr>
          <p:cNvSpPr txBox="1"/>
          <p:nvPr/>
        </p:nvSpPr>
        <p:spPr>
          <a:xfrm>
            <a:off x="378371" y="1242475"/>
            <a:ext cx="5078532" cy="4247317"/>
          </a:xfrm>
          <a:prstGeom prst="rect">
            <a:avLst/>
          </a:prstGeom>
          <a:noFill/>
        </p:spPr>
        <p:txBody>
          <a:bodyPr wrap="square">
            <a:spAutoFit/>
          </a:bodyPr>
          <a:lstStyle/>
          <a:p>
            <a:r>
              <a:rPr lang="en-US" dirty="0"/>
              <a:t>A secure attachment ensures a child feels safe in their environment and this helps them to develop healthy bonds with others adults and children as well as positively showing them how they should expect to be treated. A child with a secure attachment, have a key person to talk to or boost their confidence if they are struggling with anything, they know they can open up about what is on their mind and have someone push them in the right direction. The child will learn to take risks and enjoy their learning experience, trying new activities or maybe playing with new people which would not seem as daunting as they have a support method/system in place.</a:t>
            </a:r>
            <a:endParaRPr lang="en-GB" dirty="0"/>
          </a:p>
        </p:txBody>
      </p:sp>
      <p:sp>
        <p:nvSpPr>
          <p:cNvPr id="5" name="Title 2">
            <a:extLst>
              <a:ext uri="{FF2B5EF4-FFF2-40B4-BE49-F238E27FC236}">
                <a16:creationId xmlns:a16="http://schemas.microsoft.com/office/drawing/2014/main" id="{1BEA02CD-402E-01BF-CB88-59C852159FC6}"/>
              </a:ext>
            </a:extLst>
          </p:cNvPr>
          <p:cNvSpPr txBox="1">
            <a:spLocks/>
          </p:cNvSpPr>
          <p:nvPr/>
        </p:nvSpPr>
        <p:spPr>
          <a:xfrm>
            <a:off x="434975" y="224899"/>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1(b)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1364233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3(a)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115625" y="64030"/>
            <a:ext cx="4533899" cy="830997"/>
          </a:xfrm>
          <a:prstGeom prst="rect">
            <a:avLst/>
          </a:prstGeom>
          <a:noFill/>
        </p:spPr>
        <p:txBody>
          <a:bodyPr wrap="square">
            <a:spAutoFit/>
          </a:bodyPr>
          <a:lstStyle/>
          <a:p>
            <a:r>
              <a:rPr lang="en-GB" sz="1600" dirty="0" err="1">
                <a:solidFill>
                  <a:schemeClr val="accent1"/>
                </a:solidFill>
              </a:rPr>
              <a:t>Berfau</a:t>
            </a:r>
            <a:r>
              <a:rPr lang="en-GB" sz="1600" dirty="0">
                <a:solidFill>
                  <a:schemeClr val="accent1"/>
                </a:solidFill>
              </a:rPr>
              <a:t> </a:t>
            </a:r>
            <a:r>
              <a:rPr lang="en-GB" sz="1600" dirty="0" err="1">
                <a:solidFill>
                  <a:schemeClr val="accent1"/>
                </a:solidFill>
              </a:rPr>
              <a:t>Gorchymyn</a:t>
            </a:r>
            <a:r>
              <a:rPr lang="en-US" sz="1600" dirty="0">
                <a:solidFill>
                  <a:schemeClr val="accent1"/>
                </a:solidFill>
              </a:rPr>
              <a:t>: </a:t>
            </a:r>
            <a:r>
              <a:rPr lang="en-GB" sz="1600" b="1" i="1" dirty="0" err="1">
                <a:solidFill>
                  <a:srgbClr val="0070C0"/>
                </a:solidFill>
              </a:rPr>
              <a:t>Nodwch</a:t>
            </a:r>
            <a:r>
              <a:rPr lang="en-GB" sz="1600" i="1" dirty="0">
                <a:solidFill>
                  <a:srgbClr val="0070C0"/>
                </a:solidFill>
              </a:rPr>
              <a:t> </a:t>
            </a:r>
            <a:r>
              <a:rPr lang="en-GB" sz="1600" i="1" dirty="0" err="1">
                <a:solidFill>
                  <a:srgbClr val="0070C0"/>
                </a:solidFill>
              </a:rPr>
              <a:t>Rhowch</a:t>
            </a:r>
            <a:r>
              <a:rPr lang="en-GB" sz="1600" i="1" dirty="0">
                <a:solidFill>
                  <a:srgbClr val="0070C0"/>
                </a:solidFill>
              </a:rPr>
              <a:t>/</a:t>
            </a:r>
            <a:r>
              <a:rPr lang="en-GB" sz="1600" i="1" dirty="0" err="1">
                <a:solidFill>
                  <a:srgbClr val="0070C0"/>
                </a:solidFill>
              </a:rPr>
              <a:t>enwch</a:t>
            </a:r>
            <a:r>
              <a:rPr lang="en-GB" sz="1600" i="1" dirty="0">
                <a:solidFill>
                  <a:srgbClr val="0070C0"/>
                </a:solidFill>
              </a:rPr>
              <a:t>/ </a:t>
            </a:r>
            <a:r>
              <a:rPr lang="en-GB" sz="1600" i="1" dirty="0" err="1">
                <a:solidFill>
                  <a:srgbClr val="0070C0"/>
                </a:solidFill>
              </a:rPr>
              <a:t>dewiswch</a:t>
            </a:r>
            <a:r>
              <a:rPr lang="en-GB" sz="1600" i="1" dirty="0">
                <a:solidFill>
                  <a:srgbClr val="0070C0"/>
                </a:solidFill>
              </a:rPr>
              <a:t>/</a:t>
            </a:r>
            <a:r>
              <a:rPr lang="en-GB" sz="1600" i="1" dirty="0" err="1">
                <a:solidFill>
                  <a:srgbClr val="0070C0"/>
                </a:solidFill>
              </a:rPr>
              <a:t>nodwch</a:t>
            </a:r>
            <a:r>
              <a:rPr lang="en-GB" sz="1600" i="1" dirty="0">
                <a:solidFill>
                  <a:srgbClr val="0070C0"/>
                </a:solidFill>
              </a:rPr>
              <a:t> </a:t>
            </a:r>
            <a:r>
              <a:rPr lang="en-GB" sz="1600" i="1" dirty="0" err="1">
                <a:solidFill>
                  <a:srgbClr val="0070C0"/>
                </a:solidFill>
              </a:rPr>
              <a:t>ffeithiau</a:t>
            </a:r>
            <a:r>
              <a:rPr lang="en-GB" sz="1600" i="1" dirty="0">
                <a:solidFill>
                  <a:srgbClr val="0070C0"/>
                </a:solidFill>
              </a:rPr>
              <a:t> neu </a:t>
            </a:r>
            <a:r>
              <a:rPr lang="en-GB" sz="1600" i="1" dirty="0" err="1">
                <a:solidFill>
                  <a:srgbClr val="0070C0"/>
                </a:solidFill>
              </a:rPr>
              <a:t>enghreifftiau</a:t>
            </a:r>
            <a:r>
              <a:rPr lang="en-GB" sz="1600" i="1" dirty="0">
                <a:solidFill>
                  <a:srgbClr val="0070C0"/>
                </a:solidFill>
              </a:rPr>
              <a:t> </a:t>
            </a:r>
            <a:r>
              <a:rPr lang="en-GB" sz="1600" i="1" dirty="0" err="1">
                <a:solidFill>
                  <a:srgbClr val="0070C0"/>
                </a:solidFill>
              </a:rPr>
              <a:t>byr</a:t>
            </a:r>
            <a:r>
              <a:rPr lang="en-GB" sz="1600" i="1" dirty="0">
                <a:solidFill>
                  <a:srgbClr val="0070C0"/>
                </a:solidFill>
              </a:rPr>
              <a:t> (o </a:t>
            </a:r>
            <a:r>
              <a:rPr lang="en-GB" sz="1600" i="1" dirty="0" err="1">
                <a:solidFill>
                  <a:srgbClr val="0070C0"/>
                </a:solidFill>
              </a:rPr>
              <a:t>ffynhonnell</a:t>
            </a:r>
            <a:r>
              <a:rPr lang="en-GB" sz="1600" i="1" dirty="0">
                <a:solidFill>
                  <a:srgbClr val="0070C0"/>
                </a:solidFill>
              </a:rPr>
              <a:t> </a:t>
            </a:r>
            <a:r>
              <a:rPr lang="en-GB" sz="1600" i="1" dirty="0" err="1">
                <a:solidFill>
                  <a:srgbClr val="0070C0"/>
                </a:solidFill>
              </a:rPr>
              <a:t>benodol</a:t>
            </a:r>
            <a:r>
              <a:rPr lang="en-GB" sz="1600" i="1" dirty="0">
                <a:solidFill>
                  <a:srgbClr val="0070C0"/>
                </a:solidFill>
              </a:rPr>
              <a:t> neu </a:t>
            </a:r>
            <a:r>
              <a:rPr lang="en-GB" sz="1600" i="1" dirty="0" err="1">
                <a:solidFill>
                  <a:srgbClr val="0070C0"/>
                </a:solidFill>
              </a:rPr>
              <a:t>drwy</a:t>
            </a:r>
            <a:r>
              <a:rPr lang="en-GB" sz="1600" i="1" dirty="0">
                <a:solidFill>
                  <a:srgbClr val="0070C0"/>
                </a:solidFill>
              </a:rPr>
              <a:t> </a:t>
            </a:r>
            <a:r>
              <a:rPr lang="en-GB" sz="1600" i="1" dirty="0" err="1">
                <a:solidFill>
                  <a:srgbClr val="0070C0"/>
                </a:solidFill>
              </a:rPr>
              <a:t>ddwyn</a:t>
            </a:r>
            <a:r>
              <a:rPr lang="en-GB" sz="1600" i="1" dirty="0">
                <a:solidFill>
                  <a:srgbClr val="0070C0"/>
                </a:solidFill>
              </a:rPr>
              <a:t> </a:t>
            </a:r>
            <a:r>
              <a:rPr lang="en-GB" sz="1600" i="1" dirty="0" err="1">
                <a:solidFill>
                  <a:srgbClr val="0070C0"/>
                </a:solidFill>
              </a:rPr>
              <a:t>i</a:t>
            </a:r>
            <a:r>
              <a:rPr lang="en-GB" sz="1600" i="1" dirty="0">
                <a:solidFill>
                  <a:srgbClr val="0070C0"/>
                </a:solidFill>
              </a:rPr>
              <a:t> </a:t>
            </a:r>
            <a:r>
              <a:rPr lang="en-GB" sz="1600" i="1" dirty="0" err="1">
                <a:solidFill>
                  <a:srgbClr val="0070C0"/>
                </a:solidFill>
              </a:rPr>
              <a:t>gof</a:t>
            </a:r>
            <a:r>
              <a:rPr lang="en-GB" sz="1600" i="1" dirty="0">
                <a:solidFill>
                  <a:srgbClr val="0070C0"/>
                </a:solidFill>
              </a:rPr>
              <a:t>)</a:t>
            </a:r>
            <a:endParaRPr lang="en-GB" sz="1600" i="1" dirty="0">
              <a:solidFill>
                <a:srgbClr val="0070C0"/>
              </a:solidFill>
              <a:highlight>
                <a:srgbClr val="FFFF00"/>
              </a:highlight>
            </a:endParaRPr>
          </a:p>
        </p:txBody>
      </p:sp>
      <p:pic>
        <p:nvPicPr>
          <p:cNvPr id="3" name="Picture 2">
            <a:extLst>
              <a:ext uri="{FF2B5EF4-FFF2-40B4-BE49-F238E27FC236}">
                <a16:creationId xmlns:a16="http://schemas.microsoft.com/office/drawing/2014/main" id="{E293E8F7-D388-25BF-7218-BDCF63B9D22B}"/>
              </a:ext>
            </a:extLst>
          </p:cNvPr>
          <p:cNvPicPr>
            <a:picLocks noChangeAspect="1"/>
          </p:cNvPicPr>
          <p:nvPr/>
        </p:nvPicPr>
        <p:blipFill>
          <a:blip r:embed="rId2"/>
          <a:stretch>
            <a:fillRect/>
          </a:stretch>
        </p:blipFill>
        <p:spPr>
          <a:xfrm>
            <a:off x="282012" y="1082003"/>
            <a:ext cx="5424061" cy="2649169"/>
          </a:xfrm>
          <a:prstGeom prst="rect">
            <a:avLst/>
          </a:prstGeom>
        </p:spPr>
      </p:pic>
      <p:sp>
        <p:nvSpPr>
          <p:cNvPr id="4" name="TextBox 3">
            <a:extLst>
              <a:ext uri="{FF2B5EF4-FFF2-40B4-BE49-F238E27FC236}">
                <a16:creationId xmlns:a16="http://schemas.microsoft.com/office/drawing/2014/main" id="{36433ADB-ADD1-109F-9046-B5768B5B0D78}"/>
              </a:ext>
            </a:extLst>
          </p:cNvPr>
          <p:cNvSpPr txBox="1"/>
          <p:nvPr/>
        </p:nvSpPr>
        <p:spPr>
          <a:xfrm>
            <a:off x="6485929" y="1219132"/>
            <a:ext cx="4533899" cy="4962833"/>
          </a:xfrm>
          <a:prstGeom prst="rect">
            <a:avLst/>
          </a:prstGeom>
          <a:noFill/>
        </p:spPr>
        <p:txBody>
          <a:bodyPr wrap="square">
            <a:spAutoFit/>
          </a:bodyPr>
          <a:lstStyle/>
          <a:p>
            <a:pPr>
              <a:lnSpc>
                <a:spcPct val="115000"/>
              </a:lnSpc>
              <a:spcAft>
                <a:spcPts val="1000"/>
              </a:spcAft>
            </a:pPr>
            <a:r>
              <a:rPr lang="cy-GB" sz="1200" b="1" dirty="0">
                <a:effectLst/>
                <a:latin typeface="+mj-lt"/>
                <a:ea typeface="Calibri" panose="020F0502020204030204" pitchFamily="34" charset="0"/>
                <a:cs typeface="Times New Roman" panose="02020603050405020304" pitchFamily="18" charset="0"/>
              </a:rPr>
              <a:t>Rhowch 0 marc os nad yw'r ymateb yn haeddu ennill marciau. </a:t>
            </a:r>
            <a:r>
              <a:rPr lang="cy-GB" sz="1200" dirty="0">
                <a:effectLst/>
                <a:latin typeface="+mj-lt"/>
                <a:ea typeface="Calibri" panose="020F0502020204030204" pitchFamily="34" charset="0"/>
                <a:cs typeface="Times New Roman" panose="02020603050405020304" pitchFamily="18" charset="0"/>
              </a:rPr>
              <a:t> </a:t>
            </a:r>
            <a:endParaRPr lang="en-GB" sz="1200"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cy-GB" sz="1200" b="1" dirty="0">
                <a:solidFill>
                  <a:srgbClr val="000000"/>
                </a:solidFill>
                <a:effectLst/>
                <a:latin typeface="+mj-lt"/>
                <a:ea typeface="Calibri" panose="020F0502020204030204" pitchFamily="34" charset="0"/>
                <a:cs typeface="Times New Roman" panose="02020603050405020304" pitchFamily="18" charset="0"/>
              </a:rPr>
              <a:t>Rhowch 1 marc</a:t>
            </a:r>
            <a:r>
              <a:rPr lang="cy-GB" sz="1200" dirty="0">
                <a:solidFill>
                  <a:srgbClr val="000000"/>
                </a:solidFill>
                <a:effectLst/>
                <a:latin typeface="+mj-lt"/>
                <a:ea typeface="Calibri" panose="020F0502020204030204" pitchFamily="34" charset="0"/>
                <a:cs typeface="Times New Roman" panose="02020603050405020304" pitchFamily="18" charset="0"/>
              </a:rPr>
              <a:t> am bob ffactor a nodir.  </a:t>
            </a:r>
            <a:endParaRPr lang="en-GB" sz="1200"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cy-GB" sz="1200" dirty="0">
                <a:solidFill>
                  <a:srgbClr val="000000"/>
                </a:solidFill>
                <a:effectLst/>
                <a:latin typeface="+mj-lt"/>
                <a:ea typeface="Calibri" panose="020F0502020204030204" pitchFamily="34" charset="0"/>
                <a:cs typeface="Times New Roman" panose="02020603050405020304" pitchFamily="18" charset="0"/>
              </a:rPr>
              <a:t>Hyd at uchafswm o </a:t>
            </a:r>
            <a:r>
              <a:rPr lang="cy-GB" sz="1200" b="1" dirty="0">
                <a:solidFill>
                  <a:srgbClr val="000000"/>
                </a:solidFill>
                <a:effectLst/>
                <a:latin typeface="+mj-lt"/>
                <a:ea typeface="Calibri" panose="020F0502020204030204" pitchFamily="34" charset="0"/>
                <a:cs typeface="Times New Roman" panose="02020603050405020304" pitchFamily="18" charset="0"/>
              </a:rPr>
              <a:t>3</a:t>
            </a:r>
            <a:r>
              <a:rPr lang="cy-GB" sz="1200" dirty="0">
                <a:solidFill>
                  <a:srgbClr val="000000"/>
                </a:solidFill>
                <a:effectLst/>
                <a:latin typeface="+mj-lt"/>
                <a:ea typeface="Calibri" panose="020F0502020204030204" pitchFamily="34" charset="0"/>
                <a:cs typeface="Times New Roman" panose="02020603050405020304" pitchFamily="18" charset="0"/>
              </a:rPr>
              <a:t> marc.</a:t>
            </a:r>
            <a:endParaRPr lang="en-GB" sz="1200"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cy-GB" sz="1200" dirty="0">
                <a:effectLst/>
                <a:latin typeface="+mj-lt"/>
                <a:ea typeface="Calibri" panose="020F0502020204030204" pitchFamily="34" charset="0"/>
                <a:cs typeface="Times New Roman" panose="02020603050405020304" pitchFamily="18" charset="0"/>
              </a:rPr>
              <a:t>Gall yr ateb gyfeirio at:</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Cost</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Addasrwydd i'r grŵp oedran </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Y tywydd</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Cyfleusterau – dan do/awyr agored</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Cymarebau plant i staff</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Caniatâd rhiant/gofalwr</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Ymwneud y rhiant/gofalwr</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Diogelwch/asesiad risg</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Cyfleoedd/gweithgareddau dysgu </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Blwch cymorth cyntaf </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Cofrestri </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Hyd y trip </a:t>
            </a:r>
            <a:endParaRPr lang="en-GB" sz="1200" dirty="0">
              <a:effectLst/>
              <a:latin typeface="+mj-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cy-GB" sz="1200" dirty="0">
                <a:effectLst/>
                <a:latin typeface="+mj-lt"/>
                <a:ea typeface="Calibri" panose="020F0502020204030204" pitchFamily="34" charset="0"/>
                <a:cs typeface="Times New Roman" panose="02020603050405020304" pitchFamily="18" charset="0"/>
              </a:rPr>
              <a:t>Anghenion meddygol/alergeddau </a:t>
            </a:r>
            <a:endParaRPr lang="en-GB" sz="1200"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cy-GB" sz="1200" dirty="0">
                <a:solidFill>
                  <a:srgbClr val="000000"/>
                </a:solidFill>
                <a:effectLst/>
                <a:latin typeface="+mj-lt"/>
                <a:ea typeface="Calibri" panose="020F0502020204030204" pitchFamily="34" charset="0"/>
                <a:cs typeface="Times New Roman" panose="02020603050405020304" pitchFamily="18" charset="0"/>
              </a:rPr>
              <a:t>Nid yw’r rhestr yn gynhwysfawr.</a:t>
            </a:r>
            <a:br>
              <a:rPr lang="en-GB" sz="1200" dirty="0">
                <a:latin typeface="+mj-lt"/>
                <a:ea typeface="Calibri" panose="020F0502020204030204" pitchFamily="34" charset="0"/>
                <a:cs typeface="Times New Roman" panose="02020603050405020304" pitchFamily="18" charset="0"/>
              </a:rPr>
            </a:br>
            <a:r>
              <a:rPr lang="cy-GB" sz="1200" dirty="0">
                <a:solidFill>
                  <a:srgbClr val="000000"/>
                </a:solidFill>
                <a:effectLst/>
                <a:latin typeface="+mj-lt"/>
                <a:ea typeface="Calibri" panose="020F0502020204030204" pitchFamily="34" charset="0"/>
                <a:cs typeface="Times New Roman" panose="02020603050405020304" pitchFamily="18" charset="0"/>
              </a:rPr>
              <a:t>Rhowch farciau am unrhyw ateb perthnasol arall.</a:t>
            </a:r>
            <a:endParaRPr lang="en-GB"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2769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2301766" y="3899338"/>
            <a:ext cx="9511863" cy="2522483"/>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pic>
        <p:nvPicPr>
          <p:cNvPr id="6" name="Picture 5">
            <a:extLst>
              <a:ext uri="{FF2B5EF4-FFF2-40B4-BE49-F238E27FC236}">
                <a16:creationId xmlns:a16="http://schemas.microsoft.com/office/drawing/2014/main" id="{B0896693-A024-C838-519E-4A965B0B5A33}"/>
              </a:ext>
            </a:extLst>
          </p:cNvPr>
          <p:cNvPicPr>
            <a:picLocks noChangeAspect="1"/>
          </p:cNvPicPr>
          <p:nvPr/>
        </p:nvPicPr>
        <p:blipFill>
          <a:blip r:embed="rId2"/>
          <a:stretch>
            <a:fillRect/>
          </a:stretch>
        </p:blipFill>
        <p:spPr>
          <a:xfrm>
            <a:off x="282575" y="1353727"/>
            <a:ext cx="7799541" cy="2144421"/>
          </a:xfrm>
          <a:prstGeom prst="rect">
            <a:avLst/>
          </a:prstGeom>
        </p:spPr>
      </p:pic>
      <p:sp>
        <p:nvSpPr>
          <p:cNvPr id="2" name="TextBox 1">
            <a:extLst>
              <a:ext uri="{FF2B5EF4-FFF2-40B4-BE49-F238E27FC236}">
                <a16:creationId xmlns:a16="http://schemas.microsoft.com/office/drawing/2014/main" id="{CE0D5199-EABE-91F6-E1CF-217094AE1FA5}"/>
              </a:ext>
            </a:extLst>
          </p:cNvPr>
          <p:cNvSpPr txBox="1"/>
          <p:nvPr/>
        </p:nvSpPr>
        <p:spPr>
          <a:xfrm>
            <a:off x="2547982" y="4119527"/>
            <a:ext cx="4035973" cy="1754326"/>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Rhoddwyd marciau llawn, 3 allan o 3, yma.</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atebion yn glir ac yn gryno.</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3/3</a:t>
            </a:r>
            <a:endParaRPr lang="en-GB" b="1" dirty="0">
              <a:solidFill>
                <a:srgbClr val="0070C0"/>
              </a:solidFill>
            </a:endParaRPr>
          </a:p>
        </p:txBody>
      </p:sp>
      <p:sp>
        <p:nvSpPr>
          <p:cNvPr id="8" name="Title 2">
            <a:extLst>
              <a:ext uri="{FF2B5EF4-FFF2-40B4-BE49-F238E27FC236}">
                <a16:creationId xmlns:a16="http://schemas.microsoft.com/office/drawing/2014/main" id="{F8445AD1-D34F-6102-7285-02D4BFFB32DE}"/>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3(a)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425274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0510" y="1494169"/>
            <a:ext cx="4035973" cy="2585323"/>
          </a:xfrm>
          <a:prstGeom prst="rect">
            <a:avLst/>
          </a:prstGeom>
          <a:noFill/>
          <a:ln>
            <a:noFill/>
          </a:ln>
        </p:spPr>
        <p:txBody>
          <a:bodyPr wrap="square" rtlCol="0">
            <a:spAutoFit/>
          </a:bodyPr>
          <a:lstStyle/>
          <a:p>
            <a:r>
              <a:rPr lang="en-GB" b="1" i="1" dirty="0" err="1">
                <a:solidFill>
                  <a:srgbClr val="0070C0"/>
                </a:solidFill>
              </a:rPr>
              <a:t>Adborth</a:t>
            </a:r>
            <a:r>
              <a:rPr lang="en-GB" b="1" i="1" dirty="0">
                <a:solidFill>
                  <a:srgbClr val="0070C0"/>
                </a:solidFill>
              </a:rPr>
              <a:t> y </a:t>
            </a:r>
            <a:r>
              <a:rPr lang="en-GB" b="1" i="1" dirty="0" err="1">
                <a:solidFill>
                  <a:srgbClr val="0070C0"/>
                </a:solidFill>
              </a:rPr>
              <a:t>Uwch</a:t>
            </a:r>
            <a:r>
              <a:rPr lang="en-GB" b="1" i="1" dirty="0">
                <a:solidFill>
                  <a:srgbClr val="0070C0"/>
                </a:solidFill>
              </a:rPr>
              <a:t> </a:t>
            </a:r>
            <a:r>
              <a:rPr lang="en-GB" b="1" i="1" dirty="0" err="1">
                <a:solidFill>
                  <a:srgbClr val="0070C0"/>
                </a:solidFill>
              </a:rPr>
              <a:t>Arholwr</a:t>
            </a:r>
            <a:r>
              <a:rPr lang="en-GB" b="1" i="1" dirty="0">
                <a:solidFill>
                  <a:srgbClr val="0070C0"/>
                </a:solidFill>
              </a:rPr>
              <a:t> </a:t>
            </a:r>
          </a:p>
          <a:p>
            <a:endParaRPr lang="en-GB" b="1" i="1" dirty="0">
              <a:solidFill>
                <a:srgbClr val="0070C0"/>
              </a:solidFill>
            </a:endParaRPr>
          </a:p>
          <a:p>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Eto, marciau llawn, 3 allan o 3.</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dysgwr hwn wedi ceisio ehangu atebion, fodd bynnag, byddai'r arholwr wedi rhoi marciau am yr ateb cyntaf ar bob llinell yn unig.</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lang="en-GB" b="1" dirty="0">
                <a:solidFill>
                  <a:srgbClr val="0070C0"/>
                </a:solidFill>
              </a:rPr>
              <a:t>Marc a </a:t>
            </a:r>
            <a:r>
              <a:rPr lang="en-GB" b="1" dirty="0" err="1">
                <a:solidFill>
                  <a:srgbClr val="0070C0"/>
                </a:solidFill>
              </a:rPr>
              <a:t>ddyfarnwyd</a:t>
            </a:r>
            <a:r>
              <a:rPr lang="en-GB" b="1" dirty="0">
                <a:solidFill>
                  <a:srgbClr val="0070C0"/>
                </a:solidFill>
              </a:rPr>
              <a:t> 3/3</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pic>
        <p:nvPicPr>
          <p:cNvPr id="3" name="Picture 2">
            <a:extLst>
              <a:ext uri="{FF2B5EF4-FFF2-40B4-BE49-F238E27FC236}">
                <a16:creationId xmlns:a16="http://schemas.microsoft.com/office/drawing/2014/main" id="{DFAAC9CC-87A1-348A-9E6D-A743D36EAAEA}"/>
              </a:ext>
            </a:extLst>
          </p:cNvPr>
          <p:cNvPicPr>
            <a:picLocks noChangeAspect="1"/>
          </p:cNvPicPr>
          <p:nvPr/>
        </p:nvPicPr>
        <p:blipFill>
          <a:blip r:embed="rId2"/>
          <a:stretch>
            <a:fillRect/>
          </a:stretch>
        </p:blipFill>
        <p:spPr>
          <a:xfrm>
            <a:off x="527160" y="1376243"/>
            <a:ext cx="4514850" cy="1914525"/>
          </a:xfrm>
          <a:prstGeom prst="rect">
            <a:avLst/>
          </a:prstGeom>
        </p:spPr>
      </p:pic>
      <p:sp>
        <p:nvSpPr>
          <p:cNvPr id="6" name="Title 2">
            <a:extLst>
              <a:ext uri="{FF2B5EF4-FFF2-40B4-BE49-F238E27FC236}">
                <a16:creationId xmlns:a16="http://schemas.microsoft.com/office/drawing/2014/main" id="{A6ED3590-D29F-B21E-15BC-87F941B5958E}"/>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3(a)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2137901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3(b)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096000" y="64030"/>
            <a:ext cx="4475018" cy="830997"/>
          </a:xfrm>
          <a:prstGeom prst="rect">
            <a:avLst/>
          </a:prstGeom>
          <a:noFill/>
        </p:spPr>
        <p:txBody>
          <a:bodyPr wrap="square">
            <a:spAutoFit/>
          </a:bodyPr>
          <a:lstStyle/>
          <a:p>
            <a:r>
              <a:rPr lang="en-GB" sz="1600" dirty="0" err="1">
                <a:solidFill>
                  <a:schemeClr val="accent1"/>
                </a:solidFill>
              </a:rPr>
              <a:t>Berfau</a:t>
            </a:r>
            <a:r>
              <a:rPr lang="en-GB" sz="1600" dirty="0">
                <a:solidFill>
                  <a:schemeClr val="accent1"/>
                </a:solidFill>
              </a:rPr>
              <a:t> </a:t>
            </a:r>
            <a:r>
              <a:rPr lang="en-GB" sz="1600" dirty="0" err="1">
                <a:solidFill>
                  <a:schemeClr val="accent1"/>
                </a:solidFill>
              </a:rPr>
              <a:t>Gorchymyn</a:t>
            </a:r>
            <a:r>
              <a:rPr lang="en-US" sz="1600" dirty="0">
                <a:solidFill>
                  <a:schemeClr val="accent1"/>
                </a:solidFill>
              </a:rPr>
              <a:t>: </a:t>
            </a:r>
            <a:r>
              <a:rPr lang="en-GB" sz="1600" b="1" i="1" dirty="0" err="1">
                <a:solidFill>
                  <a:srgbClr val="0070C0"/>
                </a:solidFill>
              </a:rPr>
              <a:t>Trafodwch</a:t>
            </a:r>
            <a:r>
              <a:rPr lang="en-GB" sz="1600" i="1" dirty="0">
                <a:solidFill>
                  <a:srgbClr val="0070C0"/>
                </a:solidFill>
              </a:rPr>
              <a:t> </a:t>
            </a:r>
          </a:p>
          <a:p>
            <a:r>
              <a:rPr lang="en-GB" sz="1600" i="1" dirty="0" err="1">
                <a:solidFill>
                  <a:srgbClr val="0070C0"/>
                </a:solidFill>
              </a:rPr>
              <a:t>Archwiliwch</a:t>
            </a:r>
            <a:r>
              <a:rPr lang="en-GB" sz="1600" i="1" dirty="0">
                <a:solidFill>
                  <a:srgbClr val="0070C0"/>
                </a:solidFill>
              </a:rPr>
              <a:t> </a:t>
            </a:r>
            <a:r>
              <a:rPr lang="en-GB" sz="1600" i="1" dirty="0" err="1">
                <a:solidFill>
                  <a:srgbClr val="0070C0"/>
                </a:solidFill>
              </a:rPr>
              <a:t>fater</a:t>
            </a:r>
            <a:r>
              <a:rPr lang="en-GB" sz="1600" i="1" dirty="0">
                <a:solidFill>
                  <a:srgbClr val="0070C0"/>
                </a:solidFill>
              </a:rPr>
              <a:t> </a:t>
            </a:r>
            <a:r>
              <a:rPr lang="en-GB" sz="1600" i="1" dirty="0" err="1">
                <a:solidFill>
                  <a:srgbClr val="0070C0"/>
                </a:solidFill>
              </a:rPr>
              <a:t>yn</a:t>
            </a:r>
            <a:r>
              <a:rPr lang="en-GB" sz="1600" i="1" dirty="0">
                <a:solidFill>
                  <a:srgbClr val="0070C0"/>
                </a:solidFill>
              </a:rPr>
              <a:t> </a:t>
            </a:r>
            <a:r>
              <a:rPr lang="en-GB" sz="1600" i="1" dirty="0" err="1">
                <a:solidFill>
                  <a:srgbClr val="0070C0"/>
                </a:solidFill>
              </a:rPr>
              <a:t>fanwl</a:t>
            </a:r>
            <a:r>
              <a:rPr lang="en-GB" sz="1600" i="1" dirty="0">
                <a:solidFill>
                  <a:srgbClr val="0070C0"/>
                </a:solidFill>
              </a:rPr>
              <a:t>/</a:t>
            </a:r>
            <a:r>
              <a:rPr lang="en-GB" sz="1600" i="1" dirty="0" err="1">
                <a:solidFill>
                  <a:srgbClr val="0070C0"/>
                </a:solidFill>
              </a:rPr>
              <a:t>mewn</a:t>
            </a:r>
            <a:r>
              <a:rPr lang="en-GB" sz="1600" i="1" dirty="0">
                <a:solidFill>
                  <a:srgbClr val="0070C0"/>
                </a:solidFill>
              </a:rPr>
              <a:t> </a:t>
            </a:r>
            <a:r>
              <a:rPr lang="en-GB" sz="1600" i="1" dirty="0" err="1">
                <a:solidFill>
                  <a:srgbClr val="0070C0"/>
                </a:solidFill>
              </a:rPr>
              <a:t>ffordd</a:t>
            </a:r>
            <a:r>
              <a:rPr lang="en-GB" sz="1600" i="1" dirty="0">
                <a:solidFill>
                  <a:srgbClr val="0070C0"/>
                </a:solidFill>
              </a:rPr>
              <a:t> </a:t>
            </a:r>
            <a:r>
              <a:rPr lang="en-GB" sz="1600" i="1" dirty="0" err="1">
                <a:solidFill>
                  <a:srgbClr val="0070C0"/>
                </a:solidFill>
              </a:rPr>
              <a:t>strwythuredig</a:t>
            </a:r>
            <a:r>
              <a:rPr lang="en-GB" sz="1600" i="1" dirty="0">
                <a:solidFill>
                  <a:srgbClr val="0070C0"/>
                </a:solidFill>
              </a:rPr>
              <a:t>, </a:t>
            </a:r>
            <a:r>
              <a:rPr lang="en-GB" sz="1600" i="1" dirty="0" err="1">
                <a:solidFill>
                  <a:srgbClr val="0070C0"/>
                </a:solidFill>
              </a:rPr>
              <a:t>gan</a:t>
            </a:r>
            <a:r>
              <a:rPr lang="en-GB" sz="1600" i="1" dirty="0">
                <a:solidFill>
                  <a:srgbClr val="0070C0"/>
                </a:solidFill>
              </a:rPr>
              <a:t> </a:t>
            </a:r>
            <a:r>
              <a:rPr lang="en-GB" sz="1600" i="1" dirty="0" err="1">
                <a:solidFill>
                  <a:srgbClr val="0070C0"/>
                </a:solidFill>
              </a:rPr>
              <a:t>ystyried</a:t>
            </a:r>
            <a:r>
              <a:rPr lang="en-GB" sz="1600" i="1" dirty="0">
                <a:solidFill>
                  <a:srgbClr val="0070C0"/>
                </a:solidFill>
              </a:rPr>
              <a:t> </a:t>
            </a:r>
            <a:r>
              <a:rPr lang="en-GB" sz="1600" i="1" dirty="0" err="1">
                <a:solidFill>
                  <a:srgbClr val="0070C0"/>
                </a:solidFill>
              </a:rPr>
              <a:t>syniadau</a:t>
            </a:r>
            <a:r>
              <a:rPr lang="en-GB" sz="1600" i="1" dirty="0">
                <a:solidFill>
                  <a:srgbClr val="0070C0"/>
                </a:solidFill>
              </a:rPr>
              <a:t> </a:t>
            </a:r>
            <a:r>
              <a:rPr lang="en-GB" sz="1600" i="1" dirty="0" err="1">
                <a:solidFill>
                  <a:srgbClr val="0070C0"/>
                </a:solidFill>
              </a:rPr>
              <a:t>gwahanol</a:t>
            </a:r>
            <a:r>
              <a:rPr lang="en-GB" sz="1600" i="1" dirty="0">
                <a:solidFill>
                  <a:srgbClr val="0070C0"/>
                </a:solidFill>
              </a:rPr>
              <a:t> </a:t>
            </a:r>
            <a:endParaRPr lang="en-GB" sz="1600" i="1" dirty="0">
              <a:solidFill>
                <a:srgbClr val="0070C0"/>
              </a:solidFill>
              <a:highlight>
                <a:srgbClr val="FFFF00"/>
              </a:highlight>
            </a:endParaRPr>
          </a:p>
        </p:txBody>
      </p:sp>
      <p:pic>
        <p:nvPicPr>
          <p:cNvPr id="3" name="Picture 2">
            <a:extLst>
              <a:ext uri="{FF2B5EF4-FFF2-40B4-BE49-F238E27FC236}">
                <a16:creationId xmlns:a16="http://schemas.microsoft.com/office/drawing/2014/main" id="{AC759D89-0DA5-EB04-555B-C0C49BF893A2}"/>
              </a:ext>
            </a:extLst>
          </p:cNvPr>
          <p:cNvPicPr>
            <a:picLocks noChangeAspect="1"/>
          </p:cNvPicPr>
          <p:nvPr/>
        </p:nvPicPr>
        <p:blipFill>
          <a:blip r:embed="rId2"/>
          <a:stretch>
            <a:fillRect/>
          </a:stretch>
        </p:blipFill>
        <p:spPr>
          <a:xfrm>
            <a:off x="79993" y="1121701"/>
            <a:ext cx="5657850" cy="2190750"/>
          </a:xfrm>
          <a:prstGeom prst="rect">
            <a:avLst/>
          </a:prstGeom>
        </p:spPr>
      </p:pic>
      <p:sp>
        <p:nvSpPr>
          <p:cNvPr id="4" name="TextBox 3">
            <a:extLst>
              <a:ext uri="{FF2B5EF4-FFF2-40B4-BE49-F238E27FC236}">
                <a16:creationId xmlns:a16="http://schemas.microsoft.com/office/drawing/2014/main" id="{E6918792-74AA-B557-44F9-D1C79B1069AE}"/>
              </a:ext>
            </a:extLst>
          </p:cNvPr>
          <p:cNvSpPr txBox="1"/>
          <p:nvPr/>
        </p:nvSpPr>
        <p:spPr>
          <a:xfrm>
            <a:off x="6184901" y="1196888"/>
            <a:ext cx="5657850" cy="4742645"/>
          </a:xfrm>
          <a:prstGeom prst="rect">
            <a:avLst/>
          </a:prstGeom>
          <a:noFill/>
        </p:spPr>
        <p:txBody>
          <a:bodyPr wrap="square">
            <a:spAutoFit/>
          </a:bodyPr>
          <a:lstStyle/>
          <a:p>
            <a:pPr>
              <a:lnSpc>
                <a:spcPct val="115000"/>
              </a:lnSpc>
              <a:spcAft>
                <a:spcPts val="1000"/>
              </a:spcAft>
            </a:pPr>
            <a:r>
              <a:rPr lang="cy-GB" sz="1100" b="1" dirty="0">
                <a:effectLst/>
                <a:latin typeface="Arial" panose="020B0604020202020204" pitchFamily="34" charset="0"/>
                <a:ea typeface="Calibri" panose="020F0502020204030204" pitchFamily="34" charset="0"/>
                <a:cs typeface="Times New Roman" panose="02020603050405020304" pitchFamily="18" charset="0"/>
              </a:rPr>
              <a:t>Rhowch 0 marc </a:t>
            </a:r>
            <a:r>
              <a:rPr lang="cy-GB" sz="1100" dirty="0">
                <a:effectLst/>
                <a:latin typeface="Arial" panose="020B0604020202020204" pitchFamily="34" charset="0"/>
                <a:ea typeface="Calibri" panose="020F0502020204030204" pitchFamily="34" charset="0"/>
                <a:cs typeface="Times New Roman" panose="02020603050405020304" pitchFamily="18" charset="0"/>
              </a:rPr>
              <a:t>os nad yw'r ymateb yn haeddu ennill marciau.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914400" algn="l"/>
                <a:tab pos="1371600" algn="l"/>
                <a:tab pos="1543050" algn="l"/>
                <a:tab pos="5715000" algn="r"/>
              </a:tabLst>
            </a:pPr>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1 marc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 drafodaeth sylfaenol heb fawr o wybodaeth na dealltwriaeth o sut y gallai mynd ar drip ysgol hybu iechyd, llesiant a datblygiad plant.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914400" algn="l"/>
                <a:tab pos="1371600" algn="l"/>
                <a:tab pos="1543050" algn="l"/>
                <a:tab pos="5715000" algn="r"/>
              </a:tabLst>
            </a:pPr>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2 farc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 drafodaeth dda sy'n dangos gwybodaeth a dealltwriaeth dda ynglŷn â sut gallai mynd ar drip ysgol hybu iechyd, llesiant a datblygiad plant.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914400" algn="l"/>
                <a:tab pos="1371600" algn="l"/>
                <a:tab pos="1543050" algn="l"/>
                <a:tab pos="5715000" algn="r"/>
              </a:tabLst>
            </a:pPr>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3 marc</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am drafodaeth dda iawn sy'n dangos gwybodaeth a dealltwriaeth fanwl ynglŷn â sut gallai mynd ar drip ysgol hybu iechyd, llesiant a datblygiad plant.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914400" algn="l"/>
                <a:tab pos="1371600" algn="l"/>
                <a:tab pos="1543050" algn="l"/>
                <a:tab pos="5715000" algn="r"/>
              </a:tabLst>
            </a:pPr>
            <a:r>
              <a:rPr lang="cy-GB" sz="1100" dirty="0">
                <a:effectLst/>
                <a:latin typeface="Arial" panose="020B0604020202020204" pitchFamily="34" charset="0"/>
                <a:ea typeface="Calibri" panose="020F0502020204030204" pitchFamily="34" charset="0"/>
                <a:cs typeface="Times New Roman" panose="02020603050405020304" pitchFamily="18" charset="0"/>
              </a:rPr>
              <a:t>Gall yr ateb gyfeirio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914400" algn="l"/>
                <a:tab pos="1371600" algn="l"/>
                <a:tab pos="1543050" algn="l"/>
                <a:tab pos="5715000" algn="r"/>
              </a:tabLst>
            </a:pPr>
            <a:r>
              <a:rPr lang="cy-GB" sz="1100" dirty="0">
                <a:effectLst/>
                <a:latin typeface="Arial" panose="020B0604020202020204" pitchFamily="34" charset="0"/>
                <a:ea typeface="Calibri" panose="020F0502020204030204" pitchFamily="34" charset="0"/>
                <a:cs typeface="Times New Roman" panose="02020603050405020304" pitchFamily="18" charset="0"/>
              </a:rPr>
              <a:t>Darparu cyfleoedd i chwarae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914400" algn="l"/>
                <a:tab pos="1371600" algn="l"/>
                <a:tab pos="1543050" algn="l"/>
                <a:tab pos="5715000" algn="r"/>
              </a:tabLst>
            </a:pPr>
            <a:r>
              <a:rPr lang="cy-GB" sz="1100" dirty="0">
                <a:effectLst/>
                <a:latin typeface="Arial" panose="020B0604020202020204" pitchFamily="34" charset="0"/>
                <a:ea typeface="Calibri" panose="020F0502020204030204" pitchFamily="34" charset="0"/>
                <a:cs typeface="Times New Roman" panose="02020603050405020304" pitchFamily="18" charset="0"/>
              </a:rPr>
              <a:t>Cefnogi sgiliau cymdeithasol, annog cyfeillgarwch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914400" algn="l"/>
                <a:tab pos="1371600" algn="l"/>
                <a:tab pos="1543050" algn="l"/>
                <a:tab pos="5715000" algn="r"/>
              </a:tabLst>
            </a:pPr>
            <a:r>
              <a:rPr lang="cy-GB" sz="1100" dirty="0">
                <a:effectLst/>
                <a:latin typeface="Arial" panose="020B0604020202020204" pitchFamily="34" charset="0"/>
                <a:ea typeface="Calibri" panose="020F0502020204030204" pitchFamily="34" charset="0"/>
                <a:cs typeface="Times New Roman" panose="02020603050405020304" pitchFamily="18" charset="0"/>
              </a:rPr>
              <a:t>Galluogi plant i gael hwyl a mwynhau gweithgareddau addas i oedran a cham datblygiad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914400" algn="l"/>
                <a:tab pos="1371600" algn="l"/>
                <a:tab pos="1543050" algn="l"/>
                <a:tab pos="5715000" algn="r"/>
              </a:tabLst>
            </a:pPr>
            <a:r>
              <a:rPr lang="cy-GB" sz="1100" dirty="0">
                <a:effectLst/>
                <a:latin typeface="Arial" panose="020B0604020202020204" pitchFamily="34" charset="0"/>
                <a:ea typeface="Calibri" panose="020F0502020204030204" pitchFamily="34" charset="0"/>
                <a:cs typeface="Times New Roman" panose="02020603050405020304" pitchFamily="18" charset="0"/>
              </a:rPr>
              <a:t>Hyrwyddo sgiliau gwrando drwy chwarae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914400" algn="l"/>
                <a:tab pos="1371600" algn="l"/>
                <a:tab pos="1543050" algn="l"/>
                <a:tab pos="5715000" algn="r"/>
              </a:tabLst>
            </a:pPr>
            <a:r>
              <a:rPr lang="cy-GB" sz="1100" dirty="0">
                <a:effectLst/>
                <a:latin typeface="Arial" panose="020B0604020202020204" pitchFamily="34" charset="0"/>
                <a:ea typeface="Calibri" panose="020F0502020204030204" pitchFamily="34" charset="0"/>
                <a:cs typeface="Times New Roman" panose="02020603050405020304" pitchFamily="18" charset="0"/>
              </a:rPr>
              <a:t>Cefnogi llesiant emosiynol a sgiliau emosiynol drwy rannu a chymryd tro wrth chwarae.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914400" algn="l"/>
                <a:tab pos="1371600" algn="l"/>
                <a:tab pos="1543050" algn="l"/>
                <a:tab pos="5715000" algn="r"/>
              </a:tabLst>
            </a:pPr>
            <a:r>
              <a:rPr lang="cy-GB" sz="1100" dirty="0">
                <a:effectLst/>
                <a:latin typeface="Arial" panose="020B0604020202020204" pitchFamily="34" charset="0"/>
                <a:ea typeface="Calibri" panose="020F0502020204030204" pitchFamily="34" charset="0"/>
                <a:cs typeface="Times New Roman" panose="02020603050405020304" pitchFamily="18" charset="0"/>
              </a:rPr>
              <a:t>Darparu gweithgareddau corfforol a phrofiadau chwarae yn yr awyr agored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914400" algn="l"/>
                <a:tab pos="1371600" algn="l"/>
                <a:tab pos="1543050" algn="l"/>
                <a:tab pos="5715000" algn="r"/>
              </a:tabLst>
            </a:pPr>
            <a:r>
              <a:rPr lang="cy-GB" sz="1100" dirty="0">
                <a:effectLst/>
                <a:latin typeface="Arial" panose="020B0604020202020204" pitchFamily="34" charset="0"/>
                <a:ea typeface="Calibri" panose="020F0502020204030204" pitchFamily="34" charset="0"/>
                <a:cs typeface="Times New Roman" panose="02020603050405020304" pitchFamily="18" charset="0"/>
              </a:rPr>
              <a:t>Cefnogi proses wahanu ddiogel wrth ofalwyr yn ystod cyfnodau o drawsnewid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tabLst>
                <a:tab pos="914400" algn="l"/>
                <a:tab pos="1371600" algn="l"/>
                <a:tab pos="1543050" algn="l"/>
                <a:tab pos="5715000" algn="r"/>
              </a:tabLst>
            </a:pPr>
            <a:r>
              <a:rPr lang="cy-GB" sz="1100" dirty="0">
                <a:effectLst/>
                <a:latin typeface="Arial" panose="020B0604020202020204" pitchFamily="34" charset="0"/>
                <a:ea typeface="Calibri" panose="020F0502020204030204" pitchFamily="34" charset="0"/>
                <a:cs typeface="Times New Roman" panose="02020603050405020304" pitchFamily="18" charset="0"/>
              </a:rPr>
              <a:t>Yn hyrwyddo annibyniaeth ac yn magu hyder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Nid yw’r rhestr yn gynhwysfawr.</a:t>
            </a:r>
            <a:br>
              <a:rPr lang="en-GB" sz="1100" dirty="0">
                <a:latin typeface="Calibri" panose="020F0502020204030204" pitchFamily="34" charset="0"/>
                <a:ea typeface="Calibri" panose="020F0502020204030204" pitchFamily="34" charset="0"/>
                <a:cs typeface="Times New Roman" panose="02020603050405020304" pitchFamily="18" charset="0"/>
              </a:rPr>
            </a:b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farciau am unrhyw ateb perthnasol arall.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059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D1BBF5-9C26-5748-9A7C-2DF05B32B242}"/>
              </a:ext>
            </a:extLst>
          </p:cNvPr>
          <p:cNvSpPr/>
          <p:nvPr/>
        </p:nvSpPr>
        <p:spPr>
          <a:xfrm>
            <a:off x="4853461" y="1097998"/>
            <a:ext cx="6985171" cy="2339102"/>
          </a:xfrm>
          <a:prstGeom prst="rect">
            <a:avLst/>
          </a:prstGeom>
        </p:spPr>
        <p:txBody>
          <a:bodyPr wrap="square">
            <a:spAutoFit/>
          </a:bodyPr>
          <a:lstStyle/>
          <a:p>
            <a:pPr>
              <a:defRPr b="0" i="0"/>
            </a:pPr>
            <a:r>
              <a:rPr lang="1106" sz="1600" dirty="0">
                <a:latin typeface="Lato" panose="020F0502020204030203" pitchFamily="34" charset="0"/>
                <a:ea typeface="Lato" panose="020F0502020204030203" pitchFamily="34" charset="0"/>
                <a:cs typeface="Lato" panose="020F0502020204030203" pitchFamily="34" charset="0"/>
              </a:rPr>
              <a:t>Mae City &amp; Guilds a CBAC yn parhau i gydweithio ac yn gweithio mewn partneriaeth â'r cyrff canlynol fydd hefyd yn cyfrannu at y digwyddiad hwn:</a:t>
            </a:r>
          </a:p>
          <a:p>
            <a:endParaRPr lang="en-GB" sz="16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Cymwysterau Cymru</a:t>
            </a: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Gofal Cymdeithasol Cymru</a:t>
            </a: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Addysg a Gwella Iechyd Cymru </a:t>
            </a:r>
          </a:p>
          <a:p>
            <a:endParaRPr lang="en-GB" sz="1600" dirty="0">
              <a:solidFill>
                <a:schemeClr val="accent1"/>
              </a:solidFill>
            </a:endParaRPr>
          </a:p>
          <a:p>
            <a:endParaRPr lang="en-GB" sz="1600" dirty="0">
              <a:solidFill>
                <a:schemeClr val="accent1"/>
              </a:solidFill>
            </a:endParaRPr>
          </a:p>
          <a:p>
            <a:endParaRPr lang="en-GB" dirty="0">
              <a:solidFill>
                <a:schemeClr val="accent1"/>
              </a:solidFill>
            </a:endParaRPr>
          </a:p>
        </p:txBody>
      </p:sp>
      <p:pic>
        <p:nvPicPr>
          <p:cNvPr id="4" name="Picture 3"/>
          <p:cNvPicPr>
            <a:picLocks noChangeAspect="1"/>
          </p:cNvPicPr>
          <p:nvPr/>
        </p:nvPicPr>
        <p:blipFill>
          <a:blip r:embed="rId2"/>
          <a:stretch>
            <a:fillRect/>
          </a:stretch>
        </p:blipFill>
        <p:spPr>
          <a:xfrm>
            <a:off x="5515587" y="5620285"/>
            <a:ext cx="1134424" cy="1097108"/>
          </a:xfrm>
          <a:prstGeom prst="rect">
            <a:avLst/>
          </a:prstGeom>
        </p:spPr>
      </p:pic>
      <p:pic>
        <p:nvPicPr>
          <p:cNvPr id="5" name="Picture 4"/>
          <p:cNvPicPr>
            <a:picLocks noChangeAspect="1"/>
          </p:cNvPicPr>
          <p:nvPr/>
        </p:nvPicPr>
        <p:blipFill>
          <a:blip r:embed="rId3"/>
          <a:stretch>
            <a:fillRect/>
          </a:stretch>
        </p:blipFill>
        <p:spPr>
          <a:xfrm>
            <a:off x="9488867" y="5867506"/>
            <a:ext cx="2276422" cy="578285"/>
          </a:xfrm>
          <a:prstGeom prst="rect">
            <a:avLst/>
          </a:prstGeom>
        </p:spPr>
      </p:pic>
      <p:pic>
        <p:nvPicPr>
          <p:cNvPr id="6" name="Picture 5"/>
          <p:cNvPicPr>
            <a:picLocks noChangeAspect="1"/>
          </p:cNvPicPr>
          <p:nvPr/>
        </p:nvPicPr>
        <p:blipFill>
          <a:blip r:embed="rId4"/>
          <a:stretch>
            <a:fillRect/>
          </a:stretch>
        </p:blipFill>
        <p:spPr>
          <a:xfrm>
            <a:off x="6841195" y="5898786"/>
            <a:ext cx="2265304" cy="452138"/>
          </a:xfrm>
          <a:prstGeom prst="rect">
            <a:avLst/>
          </a:prstGeom>
        </p:spPr>
      </p:pic>
      <p:sp>
        <p:nvSpPr>
          <p:cNvPr id="8" name="TextBox 7">
            <a:extLst>
              <a:ext uri="{FF2B5EF4-FFF2-40B4-BE49-F238E27FC236}">
                <a16:creationId xmlns:a16="http://schemas.microsoft.com/office/drawing/2014/main" id="{0EF00CB5-D465-4E24-8CB2-1E0B1A9E3E21}"/>
              </a:ext>
            </a:extLst>
          </p:cNvPr>
          <p:cNvSpPr txBox="1"/>
          <p:nvPr/>
        </p:nvSpPr>
        <p:spPr>
          <a:xfrm>
            <a:off x="200043" y="1097998"/>
            <a:ext cx="4372439" cy="4585871"/>
          </a:xfrm>
          <a:prstGeom prst="rect">
            <a:avLst/>
          </a:prstGeom>
          <a:noFill/>
        </p:spPr>
        <p:txBody>
          <a:bodyPr wrap="square" rtlCol="0">
            <a:spAutoFit/>
          </a:bodyPr>
          <a:lstStyle/>
          <a:p>
            <a:pPr>
              <a:defRPr b="0" i="0"/>
            </a:pPr>
            <a:r>
              <a:rPr lang="1106" sz="1600" dirty="0">
                <a:latin typeface="Lato" panose="020F0502020204030203" pitchFamily="34" charset="0"/>
                <a:ea typeface="Lato" panose="020F0502020204030203" pitchFamily="34" charset="0"/>
                <a:cs typeface="Lato" panose="020F0502020204030203" pitchFamily="34" charset="0"/>
              </a:rPr>
              <a:t>Cynrychiolwyr ac arbenigwyr pwnc CBAC a City &amp; Guilds fydd yn cefnogi ac yn hwyluso'r digwyddiad hwn.</a:t>
            </a:r>
            <a:endParaRPr lang="en-GB" sz="1600" dirty="0">
              <a:latin typeface="Lato" panose="020F0502020204030203" pitchFamily="34" charset="0"/>
              <a:ea typeface="Lato" panose="020F0502020204030203" pitchFamily="34" charset="0"/>
              <a:cs typeface="Lato" panose="020F0502020204030203" pitchFamily="34" charset="0"/>
            </a:endParaRPr>
          </a:p>
          <a:p>
            <a:pPr>
              <a:defRPr b="0" i="0"/>
            </a:pPr>
            <a:endParaRPr lang="en-GB" sz="1600" dirty="0">
              <a:latin typeface="Lato" panose="020F0502020204030203" pitchFamily="34" charset="0"/>
              <a:ea typeface="Lato" panose="020F0502020204030203" pitchFamily="34" charset="0"/>
              <a:cs typeface="Lato" panose="020F0502020204030203" pitchFamily="34" charset="0"/>
            </a:endParaRPr>
          </a:p>
          <a:p>
            <a:pPr>
              <a:defRPr b="0" i="0"/>
            </a:pPr>
            <a:endParaRPr lang="en-GB" sz="1600" dirty="0">
              <a:latin typeface="Lato" panose="020F0502020204030203" pitchFamily="34" charset="0"/>
              <a:ea typeface="Lato" panose="020F0502020204030203" pitchFamily="34" charset="0"/>
              <a:cs typeface="Lato" panose="020F0502020204030203" pitchFamily="34" charset="0"/>
            </a:endParaRPr>
          </a:p>
          <a:p>
            <a:pPr>
              <a:defRPr b="0" i="0"/>
            </a:pPr>
            <a:endParaRPr lang="en-GB" sz="1600" dirty="0">
              <a:latin typeface="Lato" panose="020F0502020204030203" pitchFamily="34" charset="0"/>
              <a:ea typeface="Lato" panose="020F0502020204030203" pitchFamily="34" charset="0"/>
              <a:cs typeface="Lato" panose="020F0502020204030203" pitchFamily="34" charset="0"/>
            </a:endParaRPr>
          </a:p>
          <a:p>
            <a:pPr>
              <a:defRPr b="0" i="0"/>
            </a:pPr>
            <a:endParaRPr lang="1106" sz="1600" dirty="0">
              <a:latin typeface="Lato" panose="020F0502020204030203" pitchFamily="34" charset="0"/>
              <a:ea typeface="Lato" panose="020F0502020204030203" pitchFamily="34" charset="0"/>
              <a:cs typeface="Lato" panose="020F0502020204030203" pitchFamily="34" charset="0"/>
            </a:endParaRPr>
          </a:p>
          <a:p>
            <a:pPr algn="ctr"/>
            <a:endParaRPr lang="en-GB" sz="1600" b="1" dirty="0">
              <a:latin typeface="Lato" panose="020F0502020204030203" pitchFamily="34" charset="0"/>
              <a:ea typeface="Lato" panose="020F0502020204030203" pitchFamily="34" charset="0"/>
              <a:cs typeface="Lato" panose="020F0502020204030203" pitchFamily="34" charset="0"/>
            </a:endParaRPr>
          </a:p>
          <a:p>
            <a:pPr algn="ctr">
              <a:defRPr b="0" i="0"/>
            </a:pPr>
            <a:r>
              <a:rPr lang="1106" sz="1600" b="1" dirty="0">
                <a:latin typeface="Lato" panose="020F0502020204030203" pitchFamily="34" charset="0"/>
                <a:ea typeface="Lato" panose="020F0502020204030203" pitchFamily="34" charset="0"/>
                <a:cs typeface="Lato" panose="020F0502020204030203" pitchFamily="34" charset="0"/>
              </a:rPr>
              <a:t>CBAC</a:t>
            </a:r>
          </a:p>
          <a:p>
            <a:pPr algn="ctr">
              <a:defRPr b="0" i="0"/>
            </a:pPr>
            <a:r>
              <a:rPr lang="1106" sz="1600" u="sng" dirty="0">
                <a:latin typeface="Lato" panose="020F0502020204030203" pitchFamily="34" charset="0"/>
                <a:ea typeface="Lato" panose="020F0502020204030203" pitchFamily="34" charset="0"/>
                <a:cs typeface="Lato" panose="020F0502020204030203" pitchFamily="34" charset="0"/>
              </a:rPr>
              <a:t>Amy Allen-Thomas</a:t>
            </a:r>
          </a:p>
          <a:p>
            <a:pPr algn="ctr">
              <a:defRPr b="0" i="0"/>
            </a:pPr>
            <a:r>
              <a:rPr lang="1106" sz="1600" u="sng" dirty="0">
                <a:latin typeface="Lato" panose="020F0502020204030203" pitchFamily="34" charset="0"/>
                <a:ea typeface="Lato" panose="020F0502020204030203" pitchFamily="34" charset="0"/>
                <a:cs typeface="Lato" panose="020F0502020204030203" pitchFamily="34" charset="0"/>
              </a:rPr>
              <a:t>Swyddog Pwnc – Gofal, Chwarae, Dysgu a Datblygiad Plant </a:t>
            </a:r>
          </a:p>
          <a:p>
            <a:endParaRPr lang="en-GB" sz="16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Lefel 2 GChDDP: Craidd</a:t>
            </a: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Lefel 2 GChDDP: Ymarfer a Theori</a:t>
            </a: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Lefel 3 GChDDP: Ymarfer a Theori</a:t>
            </a:r>
          </a:p>
          <a:p>
            <a:endParaRPr lang="en-GB" dirty="0"/>
          </a:p>
          <a:p>
            <a:endParaRPr lang="en-GB" dirty="0"/>
          </a:p>
        </p:txBody>
      </p:sp>
      <p:sp>
        <p:nvSpPr>
          <p:cNvPr id="9" name="TextBox 8">
            <a:extLst>
              <a:ext uri="{FF2B5EF4-FFF2-40B4-BE49-F238E27FC236}">
                <a16:creationId xmlns:a16="http://schemas.microsoft.com/office/drawing/2014/main" id="{480F1C2B-7B6F-46E3-BCF0-D9963E11F227}"/>
              </a:ext>
            </a:extLst>
          </p:cNvPr>
          <p:cNvSpPr txBox="1"/>
          <p:nvPr/>
        </p:nvSpPr>
        <p:spPr>
          <a:xfrm>
            <a:off x="5515587" y="3098283"/>
            <a:ext cx="3973280" cy="1569660"/>
          </a:xfrm>
          <a:prstGeom prst="rect">
            <a:avLst/>
          </a:prstGeom>
          <a:noFill/>
        </p:spPr>
        <p:txBody>
          <a:bodyPr wrap="square">
            <a:spAutoFit/>
          </a:bodyPr>
          <a:lstStyle/>
          <a:p>
            <a:pPr algn="ctr">
              <a:defRPr b="0" i="0"/>
            </a:pPr>
            <a:r>
              <a:rPr lang="1106" sz="1600" b="1" dirty="0">
                <a:latin typeface="Lato" panose="020F0502020204030203" pitchFamily="34" charset="0"/>
                <a:ea typeface="Lato" panose="020F0502020204030203" pitchFamily="34" charset="0"/>
                <a:cs typeface="Lato" panose="020F0502020204030203" pitchFamily="34" charset="0"/>
              </a:rPr>
              <a:t>CBAC</a:t>
            </a:r>
          </a:p>
          <a:p>
            <a:pPr algn="ctr">
              <a:defRPr b="0" i="0"/>
            </a:pPr>
            <a:r>
              <a:rPr lang="1106" sz="1600" u="sng" dirty="0">
                <a:latin typeface="Lato" panose="020F0502020204030203" pitchFamily="34" charset="0"/>
                <a:ea typeface="Lato" panose="020F0502020204030203" pitchFamily="34" charset="0"/>
                <a:cs typeface="Lato" panose="020F0502020204030203" pitchFamily="34" charset="0"/>
              </a:rPr>
              <a:t>Sian Bevan</a:t>
            </a:r>
            <a:r>
              <a:rPr lang="1106" sz="1600" u="none" dirty="0">
                <a:latin typeface="Lato" panose="020F0502020204030203" pitchFamily="34" charset="0"/>
                <a:ea typeface="Lato" panose="020F0502020204030203" pitchFamily="34" charset="0"/>
                <a:cs typeface="Lato" panose="020F0502020204030203" pitchFamily="34" charset="0"/>
              </a:rPr>
              <a:t> </a:t>
            </a:r>
          </a:p>
          <a:p>
            <a:pPr algn="ctr">
              <a:defRPr b="0" i="0"/>
            </a:pPr>
            <a:r>
              <a:rPr lang="1106" sz="1600" u="sng" dirty="0">
                <a:latin typeface="Lato" panose="020F0502020204030203" pitchFamily="34" charset="0"/>
                <a:ea typeface="Lato" panose="020F0502020204030203" pitchFamily="34" charset="0"/>
                <a:cs typeface="Lato" panose="020F0502020204030203" pitchFamily="34" charset="0"/>
              </a:rPr>
              <a:t>Uwch Arholwr – Gofal, Chwarae, Dysgu a Datblygiad Plant </a:t>
            </a:r>
          </a:p>
          <a:p>
            <a:endParaRPr lang="en-GB" sz="16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Lefel 2 GChDDP: Ymarfer a Theori</a:t>
            </a:r>
          </a:p>
        </p:txBody>
      </p:sp>
    </p:spTree>
    <p:extLst>
      <p:ext uri="{BB962C8B-B14F-4D97-AF65-F5344CB8AC3E}">
        <p14:creationId xmlns:p14="http://schemas.microsoft.com/office/powerpoint/2010/main" val="1198208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3" name="TextBox 2">
            <a:extLst>
              <a:ext uri="{FF2B5EF4-FFF2-40B4-BE49-F238E27FC236}">
                <a16:creationId xmlns:a16="http://schemas.microsoft.com/office/drawing/2014/main" id="{A7DEC8E1-5C62-10AB-4535-620F19FABDE8}"/>
              </a:ext>
            </a:extLst>
          </p:cNvPr>
          <p:cNvSpPr txBox="1"/>
          <p:nvPr/>
        </p:nvSpPr>
        <p:spPr>
          <a:xfrm>
            <a:off x="525517" y="1183519"/>
            <a:ext cx="5570483" cy="4247317"/>
          </a:xfrm>
          <a:prstGeom prst="rect">
            <a:avLst/>
          </a:prstGeom>
          <a:noFill/>
        </p:spPr>
        <p:txBody>
          <a:bodyPr wrap="square">
            <a:spAutoFit/>
          </a:bodyPr>
          <a:lstStyle/>
          <a:p>
            <a:r>
              <a:rPr lang="en-US" dirty="0"/>
              <a:t>Going on a school trip can promote children's development because they are being given an opportunity to be independent and go somewhere without their parents, school trips also provide a chance for them to connect more with their friends. School trips supports children's development because they allow children to learn more about the world they live in and </a:t>
            </a:r>
            <a:r>
              <a:rPr lang="en-US" dirty="0" err="1"/>
              <a:t>futhering</a:t>
            </a:r>
            <a:r>
              <a:rPr lang="en-US" dirty="0"/>
              <a:t> their intellectual development whilst giving them opportunities to have fun. School trips support the physical development of children by taking them to place where they have to walk (the zoo) or places </a:t>
            </a:r>
            <a:r>
              <a:rPr lang="en-US" dirty="0" err="1"/>
              <a:t>tjhey</a:t>
            </a:r>
            <a:r>
              <a:rPr lang="en-US" dirty="0"/>
              <a:t> can climb (the park.) School trips provide positive experiences which will support children's development because positive experiences promotes healthy brain development.</a:t>
            </a:r>
            <a:endParaRPr lang="en-GB" dirty="0"/>
          </a:p>
        </p:txBody>
      </p:sp>
      <p:sp>
        <p:nvSpPr>
          <p:cNvPr id="2" name="TextBox 1">
            <a:extLst>
              <a:ext uri="{FF2B5EF4-FFF2-40B4-BE49-F238E27FC236}">
                <a16:creationId xmlns:a16="http://schemas.microsoft.com/office/drawing/2014/main" id="{9BCF86F7-2192-CBE9-CB05-0691F8166EF0}"/>
              </a:ext>
            </a:extLst>
          </p:cNvPr>
          <p:cNvSpPr txBox="1"/>
          <p:nvPr/>
        </p:nvSpPr>
        <p:spPr>
          <a:xfrm>
            <a:off x="7630510" y="1494169"/>
            <a:ext cx="4035973" cy="4665508"/>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Marciau llawn haeddiannol i'r dysgwr hwn.</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wedi'i ddatblygu'n unol â'r band uchaf ac mae defnydd clir o'r ferf orchymyn.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Gallwch weld cynnydd rhesymegol wrth i'r dysgwr gyfeirio at y cwestiwn ac mae'n rhoi manylion y math o ddatblygiad sy'n cael ei drafod.</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hyn yn arbennig o amlwg lle mae'n ceisio rhoi enghreifftiau o deithiau i gefnogi datblygiad corfforol.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3/3</a:t>
            </a:r>
            <a:endParaRPr lang="en-GB" b="1" dirty="0">
              <a:solidFill>
                <a:srgbClr val="0070C0"/>
              </a:solidFill>
            </a:endParaRPr>
          </a:p>
        </p:txBody>
      </p:sp>
      <p:sp>
        <p:nvSpPr>
          <p:cNvPr id="7" name="Title 2">
            <a:extLst>
              <a:ext uri="{FF2B5EF4-FFF2-40B4-BE49-F238E27FC236}">
                <a16:creationId xmlns:a16="http://schemas.microsoft.com/office/drawing/2014/main" id="{0AC7024A-407A-76DC-F656-EE60CAB1C729}"/>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3(b)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159554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3" name="TextBox 2">
            <a:extLst>
              <a:ext uri="{FF2B5EF4-FFF2-40B4-BE49-F238E27FC236}">
                <a16:creationId xmlns:a16="http://schemas.microsoft.com/office/drawing/2014/main" id="{012D0AD4-C55C-2BE6-BC67-A6CC917E9011}"/>
              </a:ext>
            </a:extLst>
          </p:cNvPr>
          <p:cNvSpPr txBox="1"/>
          <p:nvPr/>
        </p:nvSpPr>
        <p:spPr>
          <a:xfrm>
            <a:off x="378372" y="1179751"/>
            <a:ext cx="4403836" cy="3970318"/>
          </a:xfrm>
          <a:prstGeom prst="rect">
            <a:avLst/>
          </a:prstGeom>
          <a:noFill/>
        </p:spPr>
        <p:txBody>
          <a:bodyPr wrap="square">
            <a:spAutoFit/>
          </a:bodyPr>
          <a:lstStyle/>
          <a:p>
            <a:r>
              <a:rPr lang="en-US" dirty="0"/>
              <a:t>School trips can promote children's development in different ways. For example; Physical development occurs with any walking or running that the children partake in during the trip. Intellectually, the children would be able to learn about the area that they go to weather that is the beach and they look at the different types of animals found there (clams, jellyfish </a:t>
            </a:r>
            <a:r>
              <a:rPr lang="en-US" dirty="0" err="1"/>
              <a:t>etc</a:t>
            </a:r>
            <a:r>
              <a:rPr lang="en-US" dirty="0"/>
              <a:t>). Emotional &amp; social with this being a group trip </a:t>
            </a:r>
            <a:r>
              <a:rPr lang="en-US" dirty="0" err="1"/>
              <a:t>wich</a:t>
            </a:r>
            <a:r>
              <a:rPr lang="en-US" dirty="0"/>
              <a:t> will have all the other children they share a class with, this allows them to make new memories and friendships.</a:t>
            </a:r>
            <a:endParaRPr lang="en-GB" dirty="0"/>
          </a:p>
        </p:txBody>
      </p:sp>
      <p:sp>
        <p:nvSpPr>
          <p:cNvPr id="2" name="TextBox 1">
            <a:extLst>
              <a:ext uri="{FF2B5EF4-FFF2-40B4-BE49-F238E27FC236}">
                <a16:creationId xmlns:a16="http://schemas.microsoft.com/office/drawing/2014/main" id="{46842F5E-3559-C7A9-C4D9-24B464B78DCF}"/>
              </a:ext>
            </a:extLst>
          </p:cNvPr>
          <p:cNvSpPr txBox="1"/>
          <p:nvPr/>
        </p:nvSpPr>
        <p:spPr>
          <a:xfrm>
            <a:off x="7630510" y="1494169"/>
            <a:ext cx="4035973" cy="4369145"/>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dysgwr hwn hefyd wedi datblygu ymateb trylwyr sy'n cynnwys enghreifftiau.</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Eto, mae'r enghreifftiau hyn yn dangos dealltwriaeth glir o bwysigrwydd teithiau a sut gellir hybu datblygiad.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rhannu'n adrannau yn dangos sut mae'r dysgwr yn ystyried agweddau gwahanol ar ddatblygiad ac yn cefnogi strwythur clir.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3/3</a:t>
            </a:r>
            <a:endParaRPr lang="en-GB" b="1" dirty="0">
              <a:solidFill>
                <a:srgbClr val="0070C0"/>
              </a:solidFill>
            </a:endParaRPr>
          </a:p>
        </p:txBody>
      </p:sp>
      <p:sp>
        <p:nvSpPr>
          <p:cNvPr id="8" name="Title 2">
            <a:extLst>
              <a:ext uri="{FF2B5EF4-FFF2-40B4-BE49-F238E27FC236}">
                <a16:creationId xmlns:a16="http://schemas.microsoft.com/office/drawing/2014/main" id="{79F8DBDE-4FC4-F225-9E82-B1D48C1302A8}"/>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3(b)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3896976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5(a)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046350" y="64030"/>
            <a:ext cx="4690918" cy="830997"/>
          </a:xfrm>
          <a:prstGeom prst="rect">
            <a:avLst/>
          </a:prstGeom>
          <a:noFill/>
        </p:spPr>
        <p:txBody>
          <a:bodyPr wrap="square">
            <a:spAutoFit/>
          </a:bodyPr>
          <a:lstStyle/>
          <a:p>
            <a:r>
              <a:rPr lang="en-GB" sz="1600" dirty="0" err="1">
                <a:solidFill>
                  <a:schemeClr val="accent1"/>
                </a:solidFill>
              </a:rPr>
              <a:t>Berfau</a:t>
            </a:r>
            <a:r>
              <a:rPr lang="en-GB" sz="1600" dirty="0">
                <a:solidFill>
                  <a:schemeClr val="accent1"/>
                </a:solidFill>
              </a:rPr>
              <a:t> </a:t>
            </a:r>
            <a:r>
              <a:rPr lang="en-GB" sz="1600" dirty="0" err="1">
                <a:solidFill>
                  <a:schemeClr val="accent1"/>
                </a:solidFill>
              </a:rPr>
              <a:t>Gorchymyn</a:t>
            </a:r>
            <a:r>
              <a:rPr lang="en-US" sz="1600" dirty="0">
                <a:solidFill>
                  <a:schemeClr val="accent1"/>
                </a:solidFill>
              </a:rPr>
              <a:t>: </a:t>
            </a:r>
            <a:r>
              <a:rPr lang="en-GB" sz="1600" b="1" i="1" dirty="0" err="1">
                <a:solidFill>
                  <a:srgbClr val="0070C0"/>
                </a:solidFill>
              </a:rPr>
              <a:t>Nodwch</a:t>
            </a:r>
            <a:r>
              <a:rPr lang="en-GB" sz="1600" b="1" i="1" dirty="0">
                <a:solidFill>
                  <a:srgbClr val="0070C0"/>
                </a:solidFill>
              </a:rPr>
              <a:t> </a:t>
            </a:r>
            <a:r>
              <a:rPr lang="en-GB" sz="1600" i="1" dirty="0" err="1">
                <a:solidFill>
                  <a:srgbClr val="0070C0"/>
                </a:solidFill>
              </a:rPr>
              <a:t>Rhowch</a:t>
            </a:r>
            <a:r>
              <a:rPr lang="en-GB" sz="1600" i="1" dirty="0">
                <a:solidFill>
                  <a:srgbClr val="0070C0"/>
                </a:solidFill>
              </a:rPr>
              <a:t>/</a:t>
            </a:r>
            <a:r>
              <a:rPr lang="en-GB" sz="1600" i="1" dirty="0" err="1">
                <a:solidFill>
                  <a:srgbClr val="0070C0"/>
                </a:solidFill>
              </a:rPr>
              <a:t>enwch</a:t>
            </a:r>
            <a:r>
              <a:rPr lang="en-GB" sz="1600" i="1" dirty="0">
                <a:solidFill>
                  <a:srgbClr val="0070C0"/>
                </a:solidFill>
              </a:rPr>
              <a:t>/ </a:t>
            </a:r>
            <a:r>
              <a:rPr lang="en-GB" sz="1600" i="1" dirty="0" err="1">
                <a:solidFill>
                  <a:srgbClr val="0070C0"/>
                </a:solidFill>
              </a:rPr>
              <a:t>dewiswch</a:t>
            </a:r>
            <a:r>
              <a:rPr lang="en-GB" sz="1600" i="1" dirty="0">
                <a:solidFill>
                  <a:srgbClr val="0070C0"/>
                </a:solidFill>
              </a:rPr>
              <a:t>/</a:t>
            </a:r>
            <a:r>
              <a:rPr lang="en-GB" sz="1600" i="1" dirty="0" err="1">
                <a:solidFill>
                  <a:srgbClr val="0070C0"/>
                </a:solidFill>
              </a:rPr>
              <a:t>nodwch</a:t>
            </a:r>
            <a:r>
              <a:rPr lang="en-GB" sz="1600" i="1" dirty="0">
                <a:solidFill>
                  <a:srgbClr val="0070C0"/>
                </a:solidFill>
              </a:rPr>
              <a:t> </a:t>
            </a:r>
            <a:r>
              <a:rPr lang="en-GB" sz="1600" i="1" dirty="0" err="1">
                <a:solidFill>
                  <a:srgbClr val="0070C0"/>
                </a:solidFill>
              </a:rPr>
              <a:t>ffeithiau</a:t>
            </a:r>
            <a:r>
              <a:rPr lang="en-GB" sz="1600" i="1" dirty="0">
                <a:solidFill>
                  <a:srgbClr val="0070C0"/>
                </a:solidFill>
              </a:rPr>
              <a:t> neu </a:t>
            </a:r>
            <a:r>
              <a:rPr lang="en-GB" sz="1600" i="1" dirty="0" err="1">
                <a:solidFill>
                  <a:srgbClr val="0070C0"/>
                </a:solidFill>
              </a:rPr>
              <a:t>enghreifftiau</a:t>
            </a:r>
            <a:r>
              <a:rPr lang="en-GB" sz="1600" i="1" dirty="0">
                <a:solidFill>
                  <a:srgbClr val="0070C0"/>
                </a:solidFill>
              </a:rPr>
              <a:t> </a:t>
            </a:r>
            <a:r>
              <a:rPr lang="en-GB" sz="1600" i="1" dirty="0" err="1">
                <a:solidFill>
                  <a:srgbClr val="0070C0"/>
                </a:solidFill>
              </a:rPr>
              <a:t>byr</a:t>
            </a:r>
            <a:r>
              <a:rPr lang="en-GB" sz="1600" i="1" dirty="0">
                <a:solidFill>
                  <a:srgbClr val="0070C0"/>
                </a:solidFill>
              </a:rPr>
              <a:t> (o </a:t>
            </a:r>
            <a:r>
              <a:rPr lang="en-GB" sz="1600" i="1" dirty="0" err="1">
                <a:solidFill>
                  <a:srgbClr val="0070C0"/>
                </a:solidFill>
              </a:rPr>
              <a:t>ffynhonnell</a:t>
            </a:r>
            <a:r>
              <a:rPr lang="en-GB" sz="1600" i="1" dirty="0">
                <a:solidFill>
                  <a:srgbClr val="0070C0"/>
                </a:solidFill>
              </a:rPr>
              <a:t> </a:t>
            </a:r>
            <a:r>
              <a:rPr lang="en-GB" sz="1600" i="1" dirty="0" err="1">
                <a:solidFill>
                  <a:srgbClr val="0070C0"/>
                </a:solidFill>
              </a:rPr>
              <a:t>benodol</a:t>
            </a:r>
            <a:r>
              <a:rPr lang="en-GB" sz="1600" i="1" dirty="0">
                <a:solidFill>
                  <a:srgbClr val="0070C0"/>
                </a:solidFill>
              </a:rPr>
              <a:t> neu </a:t>
            </a:r>
            <a:r>
              <a:rPr lang="en-GB" sz="1600" i="1" dirty="0" err="1">
                <a:solidFill>
                  <a:srgbClr val="0070C0"/>
                </a:solidFill>
              </a:rPr>
              <a:t>drwy</a:t>
            </a:r>
            <a:r>
              <a:rPr lang="en-GB" sz="1600" i="1" dirty="0">
                <a:solidFill>
                  <a:srgbClr val="0070C0"/>
                </a:solidFill>
              </a:rPr>
              <a:t> </a:t>
            </a:r>
            <a:r>
              <a:rPr lang="en-GB" sz="1600" i="1" dirty="0" err="1">
                <a:solidFill>
                  <a:srgbClr val="0070C0"/>
                </a:solidFill>
              </a:rPr>
              <a:t>ddwyn</a:t>
            </a:r>
            <a:r>
              <a:rPr lang="en-GB" sz="1600" i="1" dirty="0">
                <a:solidFill>
                  <a:srgbClr val="0070C0"/>
                </a:solidFill>
              </a:rPr>
              <a:t> </a:t>
            </a:r>
            <a:r>
              <a:rPr lang="en-GB" sz="1600" i="1" dirty="0" err="1">
                <a:solidFill>
                  <a:srgbClr val="0070C0"/>
                </a:solidFill>
              </a:rPr>
              <a:t>i</a:t>
            </a:r>
            <a:r>
              <a:rPr lang="en-GB" sz="1600" i="1" dirty="0">
                <a:solidFill>
                  <a:srgbClr val="0070C0"/>
                </a:solidFill>
              </a:rPr>
              <a:t> </a:t>
            </a:r>
            <a:r>
              <a:rPr lang="en-GB" sz="1600" i="1" dirty="0" err="1">
                <a:solidFill>
                  <a:srgbClr val="0070C0"/>
                </a:solidFill>
              </a:rPr>
              <a:t>gof</a:t>
            </a:r>
            <a:r>
              <a:rPr lang="en-GB" sz="1600" i="1" dirty="0">
                <a:solidFill>
                  <a:srgbClr val="0070C0"/>
                </a:solidFill>
              </a:rPr>
              <a:t>)</a:t>
            </a:r>
            <a:endParaRPr lang="en-GB" sz="1600" dirty="0">
              <a:solidFill>
                <a:srgbClr val="0070C0"/>
              </a:solidFill>
              <a:highlight>
                <a:srgbClr val="FFFF00"/>
              </a:highlight>
            </a:endParaRPr>
          </a:p>
        </p:txBody>
      </p:sp>
      <p:pic>
        <p:nvPicPr>
          <p:cNvPr id="3" name="Picture 2">
            <a:extLst>
              <a:ext uri="{FF2B5EF4-FFF2-40B4-BE49-F238E27FC236}">
                <a16:creationId xmlns:a16="http://schemas.microsoft.com/office/drawing/2014/main" id="{E323888A-6524-9448-60AB-E615D4D49ED5}"/>
              </a:ext>
            </a:extLst>
          </p:cNvPr>
          <p:cNvPicPr>
            <a:picLocks noChangeAspect="1"/>
          </p:cNvPicPr>
          <p:nvPr/>
        </p:nvPicPr>
        <p:blipFill>
          <a:blip r:embed="rId2"/>
          <a:stretch>
            <a:fillRect/>
          </a:stretch>
        </p:blipFill>
        <p:spPr>
          <a:xfrm>
            <a:off x="371474" y="1442536"/>
            <a:ext cx="5724525" cy="2657475"/>
          </a:xfrm>
          <a:prstGeom prst="rect">
            <a:avLst/>
          </a:prstGeom>
        </p:spPr>
      </p:pic>
      <p:sp>
        <p:nvSpPr>
          <p:cNvPr id="4" name="TextBox 3">
            <a:extLst>
              <a:ext uri="{FF2B5EF4-FFF2-40B4-BE49-F238E27FC236}">
                <a16:creationId xmlns:a16="http://schemas.microsoft.com/office/drawing/2014/main" id="{3B75805E-432C-63AE-E8E8-A1C4F1998FB5}"/>
              </a:ext>
            </a:extLst>
          </p:cNvPr>
          <p:cNvSpPr txBox="1"/>
          <p:nvPr/>
        </p:nvSpPr>
        <p:spPr>
          <a:xfrm>
            <a:off x="6745502" y="890563"/>
            <a:ext cx="6096000" cy="6093976"/>
          </a:xfrm>
          <a:prstGeom prst="rect">
            <a:avLst/>
          </a:prstGeom>
          <a:noFill/>
        </p:spPr>
        <p:txBody>
          <a:bodyPr wrap="square">
            <a:spAutoFit/>
          </a:bodyPr>
          <a:lstStyle/>
          <a:p>
            <a:pP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Rhowch </a:t>
            </a:r>
            <a:r>
              <a:rPr lang="cy-GB" sz="1000" b="1" dirty="0">
                <a:effectLst/>
                <a:latin typeface="Arial" panose="020B0604020202020204" pitchFamily="34" charset="0"/>
                <a:ea typeface="Calibri" panose="020F0502020204030204" pitchFamily="34" charset="0"/>
                <a:cs typeface="Times New Roman" panose="02020603050405020304" pitchFamily="18" charset="0"/>
              </a:rPr>
              <a:t>1 marc</a:t>
            </a:r>
            <a:r>
              <a:rPr lang="cy-GB" sz="1000" dirty="0">
                <a:effectLst/>
                <a:latin typeface="Arial" panose="020B0604020202020204" pitchFamily="34" charset="0"/>
                <a:ea typeface="Calibri" panose="020F0502020204030204" pitchFamily="34" charset="0"/>
                <a:cs typeface="Times New Roman" panose="02020603050405020304" pitchFamily="18" charset="0"/>
              </a:rPr>
              <a:t> am bob ymateb cywir o'r rhestrau isod, hyd at uchafswm </a:t>
            </a:r>
            <a:r>
              <a:rPr lang="cy-GB" sz="1000" b="1" dirty="0">
                <a:effectLst/>
                <a:latin typeface="Arial" panose="020B0604020202020204" pitchFamily="34" charset="0"/>
                <a:ea typeface="Calibri" panose="020F0502020204030204" pitchFamily="34" charset="0"/>
                <a:cs typeface="Times New Roman" panose="02020603050405020304" pitchFamily="18" charset="0"/>
              </a:rPr>
              <a:t>o 3 marc.</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1371600" algn="l"/>
                <a:tab pos="5715000" algn="r"/>
              </a:tabLs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r>
              <a:rPr lang="cy-GB" sz="1000" dirty="0">
                <a:effectLst/>
                <a:latin typeface="Arial" panose="020B0604020202020204" pitchFamily="34" charset="0"/>
                <a:ea typeface="Calibri" panose="020F0502020204030204" pitchFamily="34" charset="0"/>
                <a:cs typeface="Times New Roman" panose="02020603050405020304" pitchFamily="18" charset="0"/>
              </a:rPr>
              <a:t>Gall yr ateb gyfeirio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1371600" algn="l"/>
                <a:tab pos="5715000" algn="r"/>
              </a:tabLs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1371600" algn="l"/>
                <a:tab pos="5715000" algn="r"/>
              </a:tabLst>
            </a:pPr>
            <a:r>
              <a:rPr lang="cy-GB" sz="1000" b="1" dirty="0">
                <a:effectLst/>
                <a:latin typeface="Arial" panose="020B0604020202020204" pitchFamily="34" charset="0"/>
                <a:ea typeface="Calibri" panose="020F0502020204030204" pitchFamily="34" charset="0"/>
                <a:cs typeface="Times New Roman" panose="02020603050405020304" pitchFamily="18" charset="0"/>
              </a:rPr>
              <a:t>Gwasanaethau Awdurdod Lleol: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Gwasanaeth Gwybodaeth i Deuluoedd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Cymdeithasau tai</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Gwasanaethau tai</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Gwasanaethau hamdden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Gwasanaethau cymdeithasol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Gwasanaethau Ieuenctid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Gwasanaethau addysg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1371600" algn="l"/>
                <a:tab pos="5715000" algn="r"/>
              </a:tabLs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1371600" algn="l"/>
                <a:tab pos="5715000" algn="r"/>
              </a:tabLst>
            </a:pPr>
            <a:r>
              <a:rPr lang="cy-GB" sz="1000" b="1" dirty="0">
                <a:effectLst/>
                <a:latin typeface="Arial" panose="020B0604020202020204" pitchFamily="34" charset="0"/>
                <a:ea typeface="Calibri" panose="020F0502020204030204" pitchFamily="34" charset="0"/>
                <a:cs typeface="Times New Roman" panose="02020603050405020304" pitchFamily="18" charset="0"/>
              </a:rPr>
              <a:t>Gwasanaethau Iechyd: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Proffesiynau iechyd cysylltiedig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Clinig babanod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Clinig cynllunio teulu</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Practis deintyddol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Hosbis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Ysbyty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Optegydd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Meddyg teulu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Ymwelydd iechyd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1371600" algn="l"/>
                <a:tab pos="5715000" algn="r"/>
              </a:tabLst>
            </a:pPr>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1371600" algn="l"/>
                <a:tab pos="5715000" algn="r"/>
              </a:tabLst>
            </a:pPr>
            <a:r>
              <a:rPr lang="cy-GB" sz="1000" b="1" dirty="0">
                <a:effectLst/>
                <a:latin typeface="Arial" panose="020B0604020202020204" pitchFamily="34" charset="0"/>
                <a:ea typeface="Calibri" panose="020F0502020204030204" pitchFamily="34" charset="0"/>
                <a:cs typeface="Times New Roman" panose="02020603050405020304" pitchFamily="18" charset="0"/>
              </a:rPr>
              <a:t>Sefydliadau Gwirfoddol a Thrydydd Parti:</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Barnardos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Cyngor Ar Bopeth</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Gingerbread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Mencap</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Mind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NSPCC</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Relate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Sefydliadau crefyddol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Banciau bwyd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Clybiau ieuenctid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Young minds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1371600" algn="l"/>
                <a:tab pos="5715000" algn="r"/>
              </a:tabLst>
            </a:pPr>
            <a:r>
              <a:rPr lang="cy-GB" sz="1000" dirty="0">
                <a:effectLst/>
                <a:latin typeface="Arial" panose="020B0604020202020204" pitchFamily="34" charset="0"/>
                <a:ea typeface="Calibri" panose="020F0502020204030204" pitchFamily="34" charset="0"/>
                <a:cs typeface="Times New Roman" panose="02020603050405020304" pitchFamily="18" charset="0"/>
              </a:rPr>
              <a:t>Gofal di-dâl, gan gynnwys ffrindiau, teulu a chymdogion.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1371600" algn="l"/>
                <a:tab pos="5715000" algn="r"/>
              </a:tabLs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Nid yw’r rhestr yn gynhwysfawr. Rhowch gredyd am unrhyw ymateb perthnasol arall.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071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3"/>
            <a:ext cx="4403836" cy="396616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pic>
        <p:nvPicPr>
          <p:cNvPr id="3" name="Picture 2">
            <a:extLst>
              <a:ext uri="{FF2B5EF4-FFF2-40B4-BE49-F238E27FC236}">
                <a16:creationId xmlns:a16="http://schemas.microsoft.com/office/drawing/2014/main" id="{28DF879E-03AE-43CC-A1D8-A4755E838C51}"/>
              </a:ext>
            </a:extLst>
          </p:cNvPr>
          <p:cNvPicPr>
            <a:picLocks noChangeAspect="1"/>
          </p:cNvPicPr>
          <p:nvPr/>
        </p:nvPicPr>
        <p:blipFill>
          <a:blip r:embed="rId2"/>
          <a:stretch>
            <a:fillRect/>
          </a:stretch>
        </p:blipFill>
        <p:spPr>
          <a:xfrm>
            <a:off x="378371" y="1509548"/>
            <a:ext cx="5514975" cy="3009900"/>
          </a:xfrm>
          <a:prstGeom prst="rect">
            <a:avLst/>
          </a:prstGeom>
        </p:spPr>
      </p:pic>
      <p:sp>
        <p:nvSpPr>
          <p:cNvPr id="2" name="TextBox 1">
            <a:extLst>
              <a:ext uri="{FF2B5EF4-FFF2-40B4-BE49-F238E27FC236}">
                <a16:creationId xmlns:a16="http://schemas.microsoft.com/office/drawing/2014/main" id="{31FAD7F1-F113-B857-AAD9-B71516717262}"/>
              </a:ext>
            </a:extLst>
          </p:cNvPr>
          <p:cNvSpPr txBox="1"/>
          <p:nvPr/>
        </p:nvSpPr>
        <p:spPr>
          <a:xfrm>
            <a:off x="7982083" y="1680436"/>
            <a:ext cx="3419950" cy="3183692"/>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Llwyddodd y dysgwr hwn i ennill y 3 marc llawn am yr ymatebion a roddwyd yma.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Mae'n ateb rhan a yn ôl y gofyn ac wedi gosod y gwasanaethau cywir yn glir.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kumimoji="0" lang="cy-GB" altLang="en-US" b="1" i="0" u="none" strike="noStrike" cap="none" normalizeH="0" baseline="0" dirty="0">
              <a:ln>
                <a:noFill/>
              </a:ln>
              <a:solidFill>
                <a:srgbClr val="0070C0"/>
              </a:solidFill>
              <a:effectLst/>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3/3</a:t>
            </a:r>
            <a:endParaRPr lang="en-GB" b="1" dirty="0">
              <a:solidFill>
                <a:srgbClr val="0070C0"/>
              </a:solidFill>
            </a:endParaRPr>
          </a:p>
        </p:txBody>
      </p:sp>
      <p:sp>
        <p:nvSpPr>
          <p:cNvPr id="7" name="Title 2">
            <a:extLst>
              <a:ext uri="{FF2B5EF4-FFF2-40B4-BE49-F238E27FC236}">
                <a16:creationId xmlns:a16="http://schemas.microsoft.com/office/drawing/2014/main" id="{C7823751-CD52-4EFA-E208-9356DCA30543}"/>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5(a)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3882411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3"/>
            <a:ext cx="4403836" cy="391536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pic>
        <p:nvPicPr>
          <p:cNvPr id="3" name="Picture 2">
            <a:extLst>
              <a:ext uri="{FF2B5EF4-FFF2-40B4-BE49-F238E27FC236}">
                <a16:creationId xmlns:a16="http://schemas.microsoft.com/office/drawing/2014/main" id="{956889FE-EFF2-0F50-414A-B2E8C8D87B31}"/>
              </a:ext>
            </a:extLst>
          </p:cNvPr>
          <p:cNvPicPr>
            <a:picLocks noChangeAspect="1"/>
          </p:cNvPicPr>
          <p:nvPr/>
        </p:nvPicPr>
        <p:blipFill>
          <a:blip r:embed="rId2"/>
          <a:stretch>
            <a:fillRect/>
          </a:stretch>
        </p:blipFill>
        <p:spPr>
          <a:xfrm>
            <a:off x="378371" y="1442021"/>
            <a:ext cx="4781550" cy="3019425"/>
          </a:xfrm>
          <a:prstGeom prst="rect">
            <a:avLst/>
          </a:prstGeom>
        </p:spPr>
      </p:pic>
      <p:sp>
        <p:nvSpPr>
          <p:cNvPr id="2" name="TextBox 1">
            <a:extLst>
              <a:ext uri="{FF2B5EF4-FFF2-40B4-BE49-F238E27FC236}">
                <a16:creationId xmlns:a16="http://schemas.microsoft.com/office/drawing/2014/main" id="{21A5AD94-2675-AB92-9DCE-B48EF62E0B9A}"/>
              </a:ext>
            </a:extLst>
          </p:cNvPr>
          <p:cNvSpPr txBox="1"/>
          <p:nvPr/>
        </p:nvSpPr>
        <p:spPr>
          <a:xfrm>
            <a:off x="8019977" y="1739734"/>
            <a:ext cx="3477757" cy="2989921"/>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Collwyd un marc yma am nodi CAHMS yn anghywir fel gwasanaeth gwirfoddol.</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Gosodwyd y 2 ateb arall yn gywir.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2/3</a:t>
            </a:r>
            <a:endParaRPr lang="en-GB" b="1" dirty="0">
              <a:solidFill>
                <a:srgbClr val="0070C0"/>
              </a:solidFill>
            </a:endParaRPr>
          </a:p>
        </p:txBody>
      </p:sp>
      <p:sp>
        <p:nvSpPr>
          <p:cNvPr id="7" name="Title 2">
            <a:extLst>
              <a:ext uri="{FF2B5EF4-FFF2-40B4-BE49-F238E27FC236}">
                <a16:creationId xmlns:a16="http://schemas.microsoft.com/office/drawing/2014/main" id="{06DF5C66-AFDC-D49D-93DA-96AB79E1EF3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5(a)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4066934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5(b)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184901" y="64030"/>
            <a:ext cx="3924300" cy="830997"/>
          </a:xfrm>
          <a:prstGeom prst="rect">
            <a:avLst/>
          </a:prstGeom>
          <a:noFill/>
        </p:spPr>
        <p:txBody>
          <a:bodyPr wrap="square">
            <a:spAutoFit/>
          </a:bodyPr>
          <a:lstStyle/>
          <a:p>
            <a:r>
              <a:rPr lang="en-GB" sz="1600" i="1" dirty="0" err="1">
                <a:solidFill>
                  <a:schemeClr val="accent1"/>
                </a:solidFill>
              </a:rPr>
              <a:t>Berfau</a:t>
            </a:r>
            <a:r>
              <a:rPr lang="en-GB" sz="1600" i="1" dirty="0">
                <a:solidFill>
                  <a:schemeClr val="accent1"/>
                </a:solidFill>
              </a:rPr>
              <a:t> </a:t>
            </a:r>
            <a:r>
              <a:rPr lang="en-GB" sz="1600" i="1" dirty="0" err="1">
                <a:solidFill>
                  <a:schemeClr val="accent1"/>
                </a:solidFill>
              </a:rPr>
              <a:t>Gorchymyn</a:t>
            </a:r>
            <a:r>
              <a:rPr lang="en-US" sz="1600" i="1" dirty="0">
                <a:solidFill>
                  <a:schemeClr val="accent1"/>
                </a:solidFill>
              </a:rPr>
              <a:t>: </a:t>
            </a:r>
            <a:r>
              <a:rPr lang="en-GB" sz="1600" b="1" i="1" dirty="0" err="1">
                <a:solidFill>
                  <a:srgbClr val="0070C0"/>
                </a:solidFill>
              </a:rPr>
              <a:t>Disgrifiwch</a:t>
            </a:r>
            <a:r>
              <a:rPr lang="en-GB" sz="1600" i="1" dirty="0">
                <a:solidFill>
                  <a:srgbClr val="0070C0"/>
                </a:solidFill>
              </a:rPr>
              <a:t> </a:t>
            </a:r>
          </a:p>
          <a:p>
            <a:r>
              <a:rPr lang="en-GB" sz="1600" i="1" dirty="0" err="1">
                <a:solidFill>
                  <a:srgbClr val="0070C0"/>
                </a:solidFill>
              </a:rPr>
              <a:t>Nodwch</a:t>
            </a:r>
            <a:r>
              <a:rPr lang="en-GB" sz="1600" i="1" dirty="0">
                <a:solidFill>
                  <a:srgbClr val="0070C0"/>
                </a:solidFill>
              </a:rPr>
              <a:t> </a:t>
            </a:r>
            <a:r>
              <a:rPr lang="en-GB" sz="1600" i="1" dirty="0" err="1">
                <a:solidFill>
                  <a:srgbClr val="0070C0"/>
                </a:solidFill>
              </a:rPr>
              <a:t>nodweddion</a:t>
            </a:r>
            <a:r>
              <a:rPr lang="en-GB" sz="1600" i="1" dirty="0">
                <a:solidFill>
                  <a:srgbClr val="0070C0"/>
                </a:solidFill>
              </a:rPr>
              <a:t>/</a:t>
            </a:r>
            <a:r>
              <a:rPr lang="en-GB" sz="1600" i="1" dirty="0" err="1">
                <a:solidFill>
                  <a:srgbClr val="0070C0"/>
                </a:solidFill>
              </a:rPr>
              <a:t>prif</a:t>
            </a:r>
            <a:r>
              <a:rPr lang="en-GB" sz="1600" i="1" dirty="0">
                <a:solidFill>
                  <a:srgbClr val="0070C0"/>
                </a:solidFill>
              </a:rPr>
              <a:t> </a:t>
            </a:r>
            <a:r>
              <a:rPr lang="en-GB" sz="1600" i="1" dirty="0" err="1">
                <a:solidFill>
                  <a:srgbClr val="0070C0"/>
                </a:solidFill>
              </a:rPr>
              <a:t>nodweddion</a:t>
            </a:r>
            <a:r>
              <a:rPr lang="en-GB" sz="1600" i="1" dirty="0">
                <a:solidFill>
                  <a:srgbClr val="0070C0"/>
                </a:solidFill>
              </a:rPr>
              <a:t> neu </a:t>
            </a:r>
            <a:r>
              <a:rPr lang="en-GB" sz="1600" i="1" dirty="0" err="1">
                <a:solidFill>
                  <a:srgbClr val="0070C0"/>
                </a:solidFill>
              </a:rPr>
              <a:t>rhowch</a:t>
            </a:r>
            <a:r>
              <a:rPr lang="en-GB" sz="1600" i="1" dirty="0">
                <a:solidFill>
                  <a:srgbClr val="0070C0"/>
                </a:solidFill>
              </a:rPr>
              <a:t> </a:t>
            </a:r>
            <a:r>
              <a:rPr lang="en-GB" sz="1600" i="1" dirty="0" err="1">
                <a:solidFill>
                  <a:srgbClr val="0070C0"/>
                </a:solidFill>
              </a:rPr>
              <a:t>ddisgrifiad</a:t>
            </a:r>
            <a:r>
              <a:rPr lang="en-GB" sz="1600" i="1" dirty="0">
                <a:solidFill>
                  <a:srgbClr val="0070C0"/>
                </a:solidFill>
              </a:rPr>
              <a:t> </a:t>
            </a:r>
            <a:r>
              <a:rPr lang="en-GB" sz="1600" i="1" dirty="0" err="1">
                <a:solidFill>
                  <a:srgbClr val="0070C0"/>
                </a:solidFill>
              </a:rPr>
              <a:t>byr</a:t>
            </a:r>
            <a:endParaRPr lang="en-GB" sz="1600" i="1" dirty="0">
              <a:solidFill>
                <a:srgbClr val="0070C0"/>
              </a:solidFill>
              <a:highlight>
                <a:srgbClr val="FFFF00"/>
              </a:highlight>
            </a:endParaRPr>
          </a:p>
        </p:txBody>
      </p:sp>
      <p:pic>
        <p:nvPicPr>
          <p:cNvPr id="3" name="Picture 2">
            <a:extLst>
              <a:ext uri="{FF2B5EF4-FFF2-40B4-BE49-F238E27FC236}">
                <a16:creationId xmlns:a16="http://schemas.microsoft.com/office/drawing/2014/main" id="{7A8D67E2-F3C9-91E7-6D48-32B85A145B7F}"/>
              </a:ext>
            </a:extLst>
          </p:cNvPr>
          <p:cNvPicPr>
            <a:picLocks noChangeAspect="1"/>
          </p:cNvPicPr>
          <p:nvPr/>
        </p:nvPicPr>
        <p:blipFill>
          <a:blip r:embed="rId2"/>
          <a:stretch>
            <a:fillRect/>
          </a:stretch>
        </p:blipFill>
        <p:spPr>
          <a:xfrm>
            <a:off x="119815" y="1636295"/>
            <a:ext cx="5695950" cy="2590800"/>
          </a:xfrm>
          <a:prstGeom prst="rect">
            <a:avLst/>
          </a:prstGeom>
        </p:spPr>
      </p:pic>
      <p:sp>
        <p:nvSpPr>
          <p:cNvPr id="4" name="TextBox 3">
            <a:extLst>
              <a:ext uri="{FF2B5EF4-FFF2-40B4-BE49-F238E27FC236}">
                <a16:creationId xmlns:a16="http://schemas.microsoft.com/office/drawing/2014/main" id="{905CF3E7-260E-DFAD-D3DA-9F8D52CF3E51}"/>
              </a:ext>
            </a:extLst>
          </p:cNvPr>
          <p:cNvSpPr txBox="1"/>
          <p:nvPr/>
        </p:nvSpPr>
        <p:spPr>
          <a:xfrm>
            <a:off x="6184901" y="1205908"/>
            <a:ext cx="5549899" cy="4331955"/>
          </a:xfrm>
          <a:prstGeom prst="rect">
            <a:avLst/>
          </a:prstGeom>
          <a:noFill/>
        </p:spPr>
        <p:txBody>
          <a:bodyPr wrap="square">
            <a:spAutoFit/>
          </a:bodyPr>
          <a:lstStyle/>
          <a:p>
            <a:pPr>
              <a:lnSpc>
                <a:spcPct val="115000"/>
              </a:lnSpc>
              <a:spcAft>
                <a:spcPts val="1000"/>
              </a:spcAft>
            </a:pPr>
            <a:r>
              <a:rPr lang="cy-GB" sz="1100" b="1" dirty="0">
                <a:effectLst/>
                <a:latin typeface="Arial" panose="020B0604020202020204" pitchFamily="34" charset="0"/>
                <a:ea typeface="Calibri" panose="020F0502020204030204" pitchFamily="34" charset="0"/>
                <a:cs typeface="Times New Roman" panose="02020603050405020304" pitchFamily="18" charset="0"/>
              </a:rPr>
              <a:t>Rhowch hyd at 4 marc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b="1" dirty="0">
                <a:effectLst/>
                <a:latin typeface="Arial" panose="020B0604020202020204" pitchFamily="34" charset="0"/>
                <a:ea typeface="Calibri" panose="020F0502020204030204" pitchFamily="34" charset="0"/>
                <a:cs typeface="Times New Roman" panose="02020603050405020304" pitchFamily="18" charset="0"/>
              </a:rPr>
              <a:t>Rhowch 0 marc </a:t>
            </a:r>
            <a:r>
              <a:rPr lang="cy-GB" sz="1100" dirty="0">
                <a:effectLst/>
                <a:latin typeface="Arial" panose="020B0604020202020204" pitchFamily="34" charset="0"/>
                <a:ea typeface="Calibri" panose="020F0502020204030204" pitchFamily="34" charset="0"/>
                <a:cs typeface="Times New Roman" panose="02020603050405020304" pitchFamily="18" charset="0"/>
              </a:rPr>
              <a:t>os nad yw'r ymateb yn haeddu ennill marciau.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b="1" dirty="0">
                <a:effectLst/>
                <a:latin typeface="Arial" panose="020B0604020202020204" pitchFamily="34" charset="0"/>
                <a:ea typeface="Calibri" panose="020F0502020204030204" pitchFamily="34" charset="0"/>
                <a:cs typeface="Times New Roman" panose="02020603050405020304" pitchFamily="18" charset="0"/>
              </a:rPr>
              <a:t>Dyfarnwch 1-2 farc </a:t>
            </a:r>
            <a:r>
              <a:rPr lang="cy-GB" sz="1100" dirty="0">
                <a:effectLst/>
                <a:latin typeface="Arial" panose="020B0604020202020204" pitchFamily="34" charset="0"/>
                <a:ea typeface="Calibri" panose="020F0502020204030204" pitchFamily="34" charset="0"/>
                <a:cs typeface="Times New Roman" panose="02020603050405020304" pitchFamily="18" charset="0"/>
              </a:rPr>
              <a:t>am ddisgrifiad sylfaenol heb fawr ddim gwybodaeth na dealltwriaeth ynglŷn â'r cymorth a all gael ei gynnig i blant a theuluoedd wrth ddefnyddio'r gwasanaethau yn yr hosbis.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b="1" dirty="0">
                <a:effectLst/>
                <a:latin typeface="Arial" panose="020B0604020202020204" pitchFamily="34" charset="0"/>
                <a:ea typeface="Calibri" panose="020F0502020204030204" pitchFamily="34" charset="0"/>
                <a:cs typeface="Times New Roman" panose="02020603050405020304" pitchFamily="18" charset="0"/>
              </a:rPr>
              <a:t>Rhowch 3-4 marc </a:t>
            </a:r>
            <a:r>
              <a:rPr lang="cy-GB" sz="1100" dirty="0">
                <a:effectLst/>
                <a:latin typeface="Arial" panose="020B0604020202020204" pitchFamily="34" charset="0"/>
                <a:ea typeface="Calibri" panose="020F0502020204030204" pitchFamily="34" charset="0"/>
                <a:cs typeface="Times New Roman" panose="02020603050405020304" pitchFamily="18" charset="0"/>
              </a:rPr>
              <a:t>am ddisgrifiad da sy'n dangos gwybodaeth a dealltwriaeth dda</a:t>
            </a:r>
            <a:r>
              <a:rPr lang="cy-GB" sz="1100" b="1" dirty="0">
                <a:effectLst/>
                <a:latin typeface="Arial" panose="020B0604020202020204" pitchFamily="34" charset="0"/>
                <a:ea typeface="Calibri" panose="020F0502020204030204" pitchFamily="34" charset="0"/>
                <a:cs typeface="Times New Roman" panose="02020603050405020304" pitchFamily="18" charset="0"/>
              </a:rPr>
              <a:t> </a:t>
            </a:r>
            <a:r>
              <a:rPr lang="cy-GB" sz="1100" dirty="0">
                <a:effectLst/>
                <a:latin typeface="Arial" panose="020B0604020202020204" pitchFamily="34" charset="0"/>
                <a:ea typeface="Calibri" panose="020F0502020204030204" pitchFamily="34" charset="0"/>
                <a:cs typeface="Times New Roman" panose="02020603050405020304" pitchFamily="18" charset="0"/>
              </a:rPr>
              <a:t>ynglŷn â'r cymorth a all gael ei gynnig i blant a theuluoedd wrth ddefnyddio'r gwasanaethau yn yr hosbis.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Gall yr ateb gyfeirio at y pethau hyn: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Grwpiau cymorth i aelodau'r teulu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Therapïau arbenigol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Help ymarferol i blant a phobl ifanc sy’n dioddef o gyflyrau sy’n byrhau eu bywyd.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Gyda phwy i siarad ac o ble i gael cyngor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Diwrnodau hwyl i'r teulu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Cymorth seibiant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Cyfarpar ac adnoddau ar fenthyg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Nid yw’r rhestr yn gynhwysfawr.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farciau am unrhyw ateb perthnasol arall.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466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3" name="TextBox 2">
            <a:extLst>
              <a:ext uri="{FF2B5EF4-FFF2-40B4-BE49-F238E27FC236}">
                <a16:creationId xmlns:a16="http://schemas.microsoft.com/office/drawing/2014/main" id="{69BF7057-72A3-3181-5446-DEE45E566FAC}"/>
              </a:ext>
            </a:extLst>
          </p:cNvPr>
          <p:cNvSpPr txBox="1"/>
          <p:nvPr/>
        </p:nvSpPr>
        <p:spPr>
          <a:xfrm>
            <a:off x="378371" y="1145860"/>
            <a:ext cx="4724571" cy="4247317"/>
          </a:xfrm>
          <a:prstGeom prst="rect">
            <a:avLst/>
          </a:prstGeom>
          <a:noFill/>
        </p:spPr>
        <p:txBody>
          <a:bodyPr wrap="square">
            <a:spAutoFit/>
          </a:bodyPr>
          <a:lstStyle/>
          <a:p>
            <a:r>
              <a:rPr lang="en-US" dirty="0"/>
              <a:t>Ty </a:t>
            </a:r>
            <a:r>
              <a:rPr lang="en-US" dirty="0" err="1"/>
              <a:t>Rhosyn</a:t>
            </a:r>
            <a:r>
              <a:rPr lang="en-US" dirty="0"/>
              <a:t> can offer support in many different ways. Ty </a:t>
            </a:r>
            <a:r>
              <a:rPr lang="en-US" dirty="0" err="1"/>
              <a:t>Rhosyn</a:t>
            </a:r>
            <a:r>
              <a:rPr lang="en-US" dirty="0"/>
              <a:t> can offer counselling for a </a:t>
            </a:r>
            <a:r>
              <a:rPr lang="en-US" dirty="0" err="1"/>
              <a:t>pateients</a:t>
            </a:r>
            <a:r>
              <a:rPr lang="en-US" dirty="0"/>
              <a:t> family if they need help dealing with what they are witnessing. The hospice can offer support to sick children by giving them meals and a safe, happy place to stay while they are recovering. They can offer support to families and children by giving them advice on how to help the patient when they are allowed to go home, and advice on how to look after their own mental health too. Ty </a:t>
            </a:r>
            <a:r>
              <a:rPr lang="en-US" dirty="0" err="1"/>
              <a:t>Rhosyn</a:t>
            </a:r>
            <a:r>
              <a:rPr lang="en-US" dirty="0"/>
              <a:t> can help support families and children by </a:t>
            </a:r>
            <a:r>
              <a:rPr lang="en-US" dirty="0" err="1"/>
              <a:t>refering</a:t>
            </a:r>
            <a:r>
              <a:rPr lang="en-US" dirty="0"/>
              <a:t> them to the </a:t>
            </a:r>
            <a:r>
              <a:rPr lang="en-US" dirty="0" err="1"/>
              <a:t>revelevent</a:t>
            </a:r>
            <a:r>
              <a:rPr lang="en-US" dirty="0"/>
              <a:t> services that may be able to help them.</a:t>
            </a:r>
            <a:endParaRPr lang="en-GB" dirty="0"/>
          </a:p>
        </p:txBody>
      </p:sp>
      <p:sp>
        <p:nvSpPr>
          <p:cNvPr id="2" name="TextBox 1">
            <a:extLst>
              <a:ext uri="{FF2B5EF4-FFF2-40B4-BE49-F238E27FC236}">
                <a16:creationId xmlns:a16="http://schemas.microsoft.com/office/drawing/2014/main" id="{9D0723C2-D3D5-3BA7-8A30-A041005E22FF}"/>
              </a:ext>
            </a:extLst>
          </p:cNvPr>
          <p:cNvSpPr txBox="1"/>
          <p:nvPr/>
        </p:nvSpPr>
        <p:spPr>
          <a:xfrm>
            <a:off x="7918376" y="1689935"/>
            <a:ext cx="3714823" cy="4072782"/>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Rhoddwyd 3 marc allan o'r 4 oedd ar gael gan yr arholwr.</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Efallai bod y marciau hyn wedi'u rhoi lle mae'r dysgwr wedi datblygu disgrifiad o'r math o gefnogaeth a gynigir heb ddangos dealltwriaeth glir o beth yw hosbis.</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Crybwyllir cwnsela ynghyd â chefnogaeth ar gyfer plant sâl a chyfeirio at wasanaethau eraill.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3/4</a:t>
            </a:r>
            <a:endParaRPr lang="en-GB" b="1" dirty="0">
              <a:solidFill>
                <a:srgbClr val="0070C0"/>
              </a:solidFill>
            </a:endParaRPr>
          </a:p>
        </p:txBody>
      </p:sp>
      <p:sp>
        <p:nvSpPr>
          <p:cNvPr id="7" name="Title 2">
            <a:extLst>
              <a:ext uri="{FF2B5EF4-FFF2-40B4-BE49-F238E27FC236}">
                <a16:creationId xmlns:a16="http://schemas.microsoft.com/office/drawing/2014/main" id="{3FDEED0C-26D8-5EB7-374A-AE943374A6F8}"/>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5(b)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2231827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3" name="TextBox 2">
            <a:extLst>
              <a:ext uri="{FF2B5EF4-FFF2-40B4-BE49-F238E27FC236}">
                <a16:creationId xmlns:a16="http://schemas.microsoft.com/office/drawing/2014/main" id="{F0EA4BE4-F5D1-BA65-F39F-9987F319CDDD}"/>
              </a:ext>
            </a:extLst>
          </p:cNvPr>
          <p:cNvSpPr txBox="1"/>
          <p:nvPr/>
        </p:nvSpPr>
        <p:spPr>
          <a:xfrm>
            <a:off x="282575" y="1128049"/>
            <a:ext cx="4499633" cy="2862322"/>
          </a:xfrm>
          <a:prstGeom prst="rect">
            <a:avLst/>
          </a:prstGeom>
          <a:noFill/>
        </p:spPr>
        <p:txBody>
          <a:bodyPr wrap="square">
            <a:spAutoFit/>
          </a:bodyPr>
          <a:lstStyle/>
          <a:p>
            <a:r>
              <a:rPr lang="en-US" dirty="0"/>
              <a:t>Hospice is a place that families who are not well off can go to find free support for unwell/terminally ill children. here thy have round the clock care and support with </a:t>
            </a:r>
            <a:r>
              <a:rPr lang="en-US" dirty="0" err="1"/>
              <a:t>councelling</a:t>
            </a:r>
            <a:r>
              <a:rPr lang="en-US" dirty="0"/>
              <a:t> offered and support for the families of the loved ones. They allow them to enjoy the last moments and make the most of what time they do have left. they offer after care for families to ensure that their well-being is thought of.</a:t>
            </a:r>
            <a:endParaRPr lang="en-GB" dirty="0"/>
          </a:p>
        </p:txBody>
      </p:sp>
      <p:sp>
        <p:nvSpPr>
          <p:cNvPr id="2" name="TextBox 1">
            <a:extLst>
              <a:ext uri="{FF2B5EF4-FFF2-40B4-BE49-F238E27FC236}">
                <a16:creationId xmlns:a16="http://schemas.microsoft.com/office/drawing/2014/main" id="{90595AC1-919B-63EF-DD8B-C7763AFA99EE}"/>
              </a:ext>
            </a:extLst>
          </p:cNvPr>
          <p:cNvSpPr txBox="1"/>
          <p:nvPr/>
        </p:nvSpPr>
        <p:spPr>
          <a:xfrm>
            <a:off x="7630510" y="1494169"/>
            <a:ext cx="4035973" cy="4072782"/>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Rhoddwyd 3 marc allan o'r 4 oedd ar gael gan yr arholwr.</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Efallai bod y marciau hyn wedi'u rhoi lle mae'r dysgwr wedi datblygu disgrifiad o'r math o gefnogaeth a gynigir heb ddangos dealltwriaeth glir o beth yw hosbis.</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Crybwyllir cwnsela ynghyd â chefnogaeth ar gyfer plant sâl a chyfeirio at wasanaethau eraill.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4/4</a:t>
            </a:r>
            <a:endParaRPr lang="en-GB" b="1" dirty="0">
              <a:solidFill>
                <a:srgbClr val="0070C0"/>
              </a:solidFill>
            </a:endParaRPr>
          </a:p>
        </p:txBody>
      </p:sp>
      <p:sp>
        <p:nvSpPr>
          <p:cNvPr id="7" name="Title 2">
            <a:extLst>
              <a:ext uri="{FF2B5EF4-FFF2-40B4-BE49-F238E27FC236}">
                <a16:creationId xmlns:a16="http://schemas.microsoft.com/office/drawing/2014/main" id="{D9BF43B0-FD26-D83D-9FF0-9217B5746CC6}"/>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5(b)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476821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6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184901" y="64030"/>
            <a:ext cx="3707244" cy="830997"/>
          </a:xfrm>
          <a:prstGeom prst="rect">
            <a:avLst/>
          </a:prstGeom>
          <a:noFill/>
        </p:spPr>
        <p:txBody>
          <a:bodyPr wrap="square">
            <a:spAutoFit/>
          </a:bodyPr>
          <a:lstStyle/>
          <a:p>
            <a:r>
              <a:rPr lang="en-GB" sz="1600" i="1" dirty="0" err="1">
                <a:solidFill>
                  <a:srgbClr val="0070C0"/>
                </a:solidFill>
              </a:rPr>
              <a:t>Berfau</a:t>
            </a:r>
            <a:r>
              <a:rPr lang="en-GB" sz="1600" i="1" dirty="0">
                <a:solidFill>
                  <a:srgbClr val="0070C0"/>
                </a:solidFill>
              </a:rPr>
              <a:t> </a:t>
            </a:r>
            <a:r>
              <a:rPr lang="en-GB" sz="1600" i="1" dirty="0" err="1">
                <a:solidFill>
                  <a:srgbClr val="0070C0"/>
                </a:solidFill>
              </a:rPr>
              <a:t>Gorchymyn</a:t>
            </a:r>
            <a:r>
              <a:rPr lang="en-US" sz="1600" i="1" dirty="0">
                <a:solidFill>
                  <a:srgbClr val="0070C0"/>
                </a:solidFill>
              </a:rPr>
              <a:t>: </a:t>
            </a:r>
            <a:r>
              <a:rPr lang="en-GB" sz="1600" b="1" i="1" dirty="0" err="1">
                <a:solidFill>
                  <a:srgbClr val="0070C0"/>
                </a:solidFill>
              </a:rPr>
              <a:t>Crynhowch</a:t>
            </a:r>
            <a:r>
              <a:rPr lang="en-GB" sz="1600" i="1" dirty="0">
                <a:solidFill>
                  <a:srgbClr val="0070C0"/>
                </a:solidFill>
              </a:rPr>
              <a:t> </a:t>
            </a:r>
            <a:r>
              <a:rPr lang="en-GB" sz="1600" i="1" dirty="0" err="1">
                <a:solidFill>
                  <a:srgbClr val="0070C0"/>
                </a:solidFill>
              </a:rPr>
              <a:t>Dewiswch</a:t>
            </a:r>
            <a:r>
              <a:rPr lang="en-GB" sz="1600" i="1" dirty="0">
                <a:solidFill>
                  <a:srgbClr val="0070C0"/>
                </a:solidFill>
              </a:rPr>
              <a:t> a </a:t>
            </a:r>
            <a:r>
              <a:rPr lang="en-GB" sz="1600" i="1" dirty="0" err="1">
                <a:solidFill>
                  <a:srgbClr val="0070C0"/>
                </a:solidFill>
              </a:rPr>
              <a:t>chyflwynwch</a:t>
            </a:r>
            <a:r>
              <a:rPr lang="en-GB" sz="1600" i="1" dirty="0">
                <a:solidFill>
                  <a:srgbClr val="0070C0"/>
                </a:solidFill>
              </a:rPr>
              <a:t> y </a:t>
            </a:r>
            <a:r>
              <a:rPr lang="en-GB" sz="1600" i="1" dirty="0" err="1">
                <a:solidFill>
                  <a:srgbClr val="0070C0"/>
                </a:solidFill>
              </a:rPr>
              <a:t>prif</a:t>
            </a:r>
            <a:r>
              <a:rPr lang="en-GB" sz="1600" i="1" dirty="0">
                <a:solidFill>
                  <a:srgbClr val="0070C0"/>
                </a:solidFill>
              </a:rPr>
              <a:t> </a:t>
            </a:r>
            <a:r>
              <a:rPr lang="en-GB" sz="1600" i="1" dirty="0" err="1">
                <a:solidFill>
                  <a:srgbClr val="0070C0"/>
                </a:solidFill>
              </a:rPr>
              <a:t>bwyntiau</a:t>
            </a:r>
            <a:r>
              <a:rPr lang="en-GB" sz="1600" i="1" dirty="0">
                <a:solidFill>
                  <a:srgbClr val="0070C0"/>
                </a:solidFill>
              </a:rPr>
              <a:t> (</a:t>
            </a:r>
            <a:r>
              <a:rPr lang="en-GB" sz="1600" i="1" dirty="0" err="1">
                <a:solidFill>
                  <a:srgbClr val="0070C0"/>
                </a:solidFill>
              </a:rPr>
              <a:t>heb</a:t>
            </a:r>
            <a:r>
              <a:rPr lang="en-GB" sz="1600" i="1" dirty="0">
                <a:solidFill>
                  <a:srgbClr val="0070C0"/>
                </a:solidFill>
              </a:rPr>
              <a:t> </a:t>
            </a:r>
            <a:r>
              <a:rPr lang="en-GB" sz="1600" i="1" dirty="0" err="1">
                <a:solidFill>
                  <a:srgbClr val="0070C0"/>
                </a:solidFill>
              </a:rPr>
              <a:t>fanylion</a:t>
            </a:r>
            <a:r>
              <a:rPr lang="en-GB" sz="1600" i="1" dirty="0">
                <a:solidFill>
                  <a:srgbClr val="0070C0"/>
                </a:solidFill>
              </a:rPr>
              <a:t>) </a:t>
            </a:r>
          </a:p>
        </p:txBody>
      </p:sp>
      <p:pic>
        <p:nvPicPr>
          <p:cNvPr id="3" name="Picture 2">
            <a:extLst>
              <a:ext uri="{FF2B5EF4-FFF2-40B4-BE49-F238E27FC236}">
                <a16:creationId xmlns:a16="http://schemas.microsoft.com/office/drawing/2014/main" id="{C61312AB-46AB-0196-C8FD-BFD6C662969C}"/>
              </a:ext>
            </a:extLst>
          </p:cNvPr>
          <p:cNvPicPr>
            <a:picLocks noChangeAspect="1"/>
          </p:cNvPicPr>
          <p:nvPr/>
        </p:nvPicPr>
        <p:blipFill>
          <a:blip r:embed="rId2"/>
          <a:stretch>
            <a:fillRect/>
          </a:stretch>
        </p:blipFill>
        <p:spPr>
          <a:xfrm>
            <a:off x="282012" y="1264318"/>
            <a:ext cx="5724525" cy="2628900"/>
          </a:xfrm>
          <a:prstGeom prst="rect">
            <a:avLst/>
          </a:prstGeom>
        </p:spPr>
      </p:pic>
      <p:sp>
        <p:nvSpPr>
          <p:cNvPr id="4" name="TextBox 3">
            <a:extLst>
              <a:ext uri="{FF2B5EF4-FFF2-40B4-BE49-F238E27FC236}">
                <a16:creationId xmlns:a16="http://schemas.microsoft.com/office/drawing/2014/main" id="{FE699827-30D6-84BE-1816-BE50A1A9B364}"/>
              </a:ext>
            </a:extLst>
          </p:cNvPr>
          <p:cNvSpPr txBox="1"/>
          <p:nvPr/>
        </p:nvSpPr>
        <p:spPr>
          <a:xfrm>
            <a:off x="6350000" y="1132558"/>
            <a:ext cx="5559988" cy="5521320"/>
          </a:xfrm>
          <a:prstGeom prst="rect">
            <a:avLst/>
          </a:prstGeom>
          <a:noFill/>
        </p:spPr>
        <p:txBody>
          <a:bodyPr wrap="square">
            <a:spAutoFit/>
          </a:bodyPr>
          <a:lstStyle/>
          <a:p>
            <a:pPr>
              <a:lnSpc>
                <a:spcPct val="115000"/>
              </a:lnSpc>
              <a:spcAft>
                <a:spcPts val="1000"/>
              </a:spcAft>
            </a:pPr>
            <a:r>
              <a:rPr lang="cy-GB" sz="1100" b="1" dirty="0">
                <a:effectLst/>
                <a:latin typeface="Arial" panose="020B0604020202020204" pitchFamily="34" charset="0"/>
                <a:ea typeface="Calibri" panose="020F0502020204030204" pitchFamily="34" charset="0"/>
                <a:cs typeface="Times New Roman" panose="02020603050405020304" pitchFamily="18" charset="0"/>
              </a:rPr>
              <a:t>Rhowch 0 marc </a:t>
            </a:r>
            <a:r>
              <a:rPr lang="cy-GB" sz="1100" dirty="0">
                <a:effectLst/>
                <a:latin typeface="Arial" panose="020B0604020202020204" pitchFamily="34" charset="0"/>
                <a:ea typeface="Calibri" panose="020F0502020204030204" pitchFamily="34" charset="0"/>
                <a:cs typeface="Times New Roman" panose="02020603050405020304" pitchFamily="18" charset="0"/>
              </a:rPr>
              <a:t>os nad yw'r ymateb yn haeddu ennill marciau.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1371600" algn="l"/>
                <a:tab pos="5715000" algn="r"/>
              </a:tabLst>
            </a:pPr>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1 marc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 ddiffiniad sylfaenol heb fawr o wybodaeth na dealltwriaeth ynglŷn â rôl y Seicolegydd Addysgol wrth asesu anghenion Jac.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1371600" algn="l"/>
                <a:tab pos="5715000" algn="r"/>
              </a:tabLst>
            </a:pPr>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2-3 marc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 grynodeb da sy'n dangos gwybodaeth a dealltwriaeth dda ynglŷn â rôl y Seicolegydd Addysgol wrth asesu anghenion Jac.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1371600" algn="l"/>
                <a:tab pos="5715000" algn="r"/>
              </a:tabLst>
            </a:pPr>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4 marc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 grynodeb da iawn sy'n dangos gwybodaeth a dealltwriaeth fanwl ynghylch</a:t>
            </a:r>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rôl y Seicolegydd Addysgol wrth asesu anghenion Jac.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Gall yr ateb gyfeirio at y pethau hyn: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Trefnu apwyntiad â rhieni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Trefnu apwyntiad â staff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Siarad â Jac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Darganfod beth yw pryderon yr athro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Trefnu a chynnal asesiad o Jac yn amgylchedd yr ystafell ddosbarth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Argymell sut y gallai'r staff gefnogi Jac yn yr ystafell ddosbarth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Awgrymu dulliau cyson gyda’r teulu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Awgrymu strategaethau cymorth a fydd yn helpu Jac i gyflawni ei lawn botensial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Ysgrifennu adroddiad ar gyfer staff a rhieni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Awgrymu atgyfeiriad i aelodau eraill o'r tîm amlddisgyblaethol a gweithio ochr yn ochr â nhw i gefnogi anghenion Jac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Rhoi hyfforddiant i'r staff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Cefnogi'r ysgol a'r rhieni wrth symud ymlaen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Times New Roman" panose="02020603050405020304" pitchFamily="18" charset="0"/>
              </a:rPr>
              <a:t>Rhoi cyngor ar osod targedau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Nid yw’r rhestr hon yn gynhwysfawr.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farciau am unrhyw ateb perthnasol arall.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2637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3" name="TextBox 2">
            <a:extLst>
              <a:ext uri="{FF2B5EF4-FFF2-40B4-BE49-F238E27FC236}">
                <a16:creationId xmlns:a16="http://schemas.microsoft.com/office/drawing/2014/main" id="{BD6789BD-E709-F245-424E-32DD1A32DC66}"/>
              </a:ext>
            </a:extLst>
          </p:cNvPr>
          <p:cNvSpPr txBox="1"/>
          <p:nvPr/>
        </p:nvSpPr>
        <p:spPr>
          <a:xfrm>
            <a:off x="411598" y="1231184"/>
            <a:ext cx="4956815" cy="3139321"/>
          </a:xfrm>
          <a:prstGeom prst="rect">
            <a:avLst/>
          </a:prstGeom>
          <a:noFill/>
        </p:spPr>
        <p:txBody>
          <a:bodyPr wrap="square">
            <a:spAutoFit/>
          </a:bodyPr>
          <a:lstStyle/>
          <a:p>
            <a:r>
              <a:rPr lang="en-US" dirty="0"/>
              <a:t>An Educational Psychologist's role in assessing Jac's needs is to, find ways to help him and provide him with coping strategies. The Educational </a:t>
            </a:r>
            <a:r>
              <a:rPr lang="en-US" dirty="0" err="1"/>
              <a:t>Psycolgists</a:t>
            </a:r>
            <a:r>
              <a:rPr lang="en-US" dirty="0"/>
              <a:t> role is to find out the triggers of Jac's behaviour and give the class teach advice on how to help manage his behaviour, how to prevent his bad behaviour, and how to support him in the classroom. </a:t>
            </a:r>
            <a:r>
              <a:rPr lang="en-US" dirty="0" err="1"/>
              <a:t>Thei</a:t>
            </a:r>
            <a:r>
              <a:rPr lang="en-US" dirty="0"/>
              <a:t> role is to assess how Jac is feeling, identify if there is any extra support that he needs, and to involve the correct services.</a:t>
            </a:r>
            <a:endParaRPr lang="en-GB" dirty="0"/>
          </a:p>
        </p:txBody>
      </p:sp>
      <p:sp>
        <p:nvSpPr>
          <p:cNvPr id="2" name="TextBox 1">
            <a:extLst>
              <a:ext uri="{FF2B5EF4-FFF2-40B4-BE49-F238E27FC236}">
                <a16:creationId xmlns:a16="http://schemas.microsoft.com/office/drawing/2014/main" id="{6CB6A793-39BB-9211-821A-FD28F8DCE2ED}"/>
              </a:ext>
            </a:extLst>
          </p:cNvPr>
          <p:cNvSpPr txBox="1"/>
          <p:nvPr/>
        </p:nvSpPr>
        <p:spPr>
          <a:xfrm>
            <a:off x="7630510" y="1494169"/>
            <a:ext cx="4035973" cy="4247317"/>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Yma mae gennym ymateb sy'n dangos rhywfaint o wybodaeth am rôl y Seicolegydd Addysg.</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ennill y marc ychwanegol, byddai'r arholwr wedi bod yn chwilio am dystiolaeth o ddealltwriaeth o gynnwys rhieni/gofalwyr.</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Soniwyd am hyn yn y cyflwyniad i'r cwestiwn sydd eto'n pwysleisio pa mor bwysig ydyw bod dysgwyr yn darllen yr holl wybodaeth sy'n cael ei darparu yn ofalus.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3/4</a:t>
            </a:r>
            <a:endParaRPr lang="en-GB" b="1" dirty="0">
              <a:solidFill>
                <a:srgbClr val="0070C0"/>
              </a:solidFill>
            </a:endParaRPr>
          </a:p>
        </p:txBody>
      </p:sp>
      <p:sp>
        <p:nvSpPr>
          <p:cNvPr id="7" name="Title 2">
            <a:extLst>
              <a:ext uri="{FF2B5EF4-FFF2-40B4-BE49-F238E27FC236}">
                <a16:creationId xmlns:a16="http://schemas.microsoft.com/office/drawing/2014/main" id="{7D908DFA-92EF-4EA5-09D6-F35E18B51A28}"/>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6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297563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ED64862-D228-4A24-A2B3-A342D7136393}"/>
              </a:ext>
            </a:extLst>
          </p:cNvPr>
          <p:cNvSpPr txBox="1">
            <a:spLocks noGrp="1"/>
          </p:cNvSpPr>
          <p:nvPr>
            <p:ph idx="1"/>
          </p:nvPr>
        </p:nvSpPr>
        <p:spPr/>
        <p:txBody>
          <a:bodyPr>
            <a:normAutofit/>
          </a:bodyPr>
          <a:lstStyle/>
          <a:p>
            <a:pPr>
              <a:lnSpc>
                <a:spcPct val="140000"/>
              </a:lnSpc>
              <a:spcBef>
                <a:spcPts val="600"/>
              </a:spcBef>
            </a:pPr>
            <a:endParaRPr lang="en-GB" sz="1600" dirty="0"/>
          </a:p>
          <a:p>
            <a:pPr>
              <a:lnSpc>
                <a:spcPct val="140000"/>
              </a:lnSpc>
              <a:spcBef>
                <a:spcPts val="600"/>
              </a:spcBef>
            </a:pPr>
            <a:endParaRPr lang="en-US" sz="1500" dirty="0"/>
          </a:p>
          <a:p>
            <a:pPr>
              <a:lnSpc>
                <a:spcPct val="80000"/>
              </a:lnSpc>
            </a:pPr>
            <a:endParaRPr lang="en-GB" sz="2600" dirty="0"/>
          </a:p>
        </p:txBody>
      </p:sp>
      <p:sp>
        <p:nvSpPr>
          <p:cNvPr id="2" name="Rectangle 1">
            <a:extLst>
              <a:ext uri="{FF2B5EF4-FFF2-40B4-BE49-F238E27FC236}">
                <a16:creationId xmlns:a16="http://schemas.microsoft.com/office/drawing/2014/main" id="{6A3D36BA-9F62-0EC5-C6ED-F5D35778FC0D}"/>
              </a:ext>
            </a:extLst>
          </p:cNvPr>
          <p:cNvSpPr/>
          <p:nvPr/>
        </p:nvSpPr>
        <p:spPr>
          <a:xfrm>
            <a:off x="581891" y="1637516"/>
            <a:ext cx="10972800" cy="4893647"/>
          </a:xfrm>
          <a:prstGeom prst="rect">
            <a:avLst/>
          </a:prstGeom>
        </p:spPr>
        <p:txBody>
          <a:bodyPr wrap="square">
            <a:spAutoFit/>
          </a:bodyPr>
          <a:lstStyle/>
          <a:p>
            <a:pPr fontAlgn="base">
              <a:spcBef>
                <a:spcPct val="0"/>
              </a:spcBef>
              <a:spcAft>
                <a:spcPct val="0"/>
              </a:spcAft>
              <a:defRPr/>
            </a:pP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Mae'n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ofynnol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cyflwynydd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sain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digwyddiad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hwn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Mae hon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reolaeth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wedi'i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chynllunio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i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sicrhau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bod CBAC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gallu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dangos</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cydymffurfiaeth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ag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Amodau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Cydnabod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rheoleiddiol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benodol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amodau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ymwneud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â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chyfrinachedd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deunyddiau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asesu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rheoleiddiwr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cymwysterau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os</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angen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ond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ni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fydd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rannu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ag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unrhyw</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drydydd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partïon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eraill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storio'n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ddiogel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CBAC am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gyfnod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o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dair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blynedd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ac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ddinistrio'n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barhaol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Sylwch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NA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chaniateir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i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gynrychiolwyr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wneud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sain neu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fideo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o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unrhyw</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agwedd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digwyddiad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hwn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p:txBody>
      </p:sp>
      <p:sp>
        <p:nvSpPr>
          <p:cNvPr id="3" name="TextBox 2">
            <a:extLst>
              <a:ext uri="{FF2B5EF4-FFF2-40B4-BE49-F238E27FC236}">
                <a16:creationId xmlns:a16="http://schemas.microsoft.com/office/drawing/2014/main" id="{CFCE0627-4811-3725-9302-BE5554D24545}"/>
              </a:ext>
            </a:extLst>
          </p:cNvPr>
          <p:cNvSpPr txBox="1"/>
          <p:nvPr/>
        </p:nvSpPr>
        <p:spPr>
          <a:xfrm>
            <a:off x="982034" y="235170"/>
            <a:ext cx="5831142" cy="1446550"/>
          </a:xfrm>
          <a:prstGeom prst="rect">
            <a:avLst/>
          </a:prstGeom>
          <a:noFill/>
        </p:spPr>
        <p:txBody>
          <a:bodyPr wrap="square" rtlCol="0">
            <a:spAutoFit/>
          </a:bodyPr>
          <a:lstStyle/>
          <a:p>
            <a:r>
              <a:rPr lang="en-US" sz="2800" dirty="0" err="1">
                <a:solidFill>
                  <a:srgbClr val="00B0F0"/>
                </a:solidFill>
              </a:rPr>
              <a:t>Recordio</a:t>
            </a:r>
            <a:r>
              <a:rPr lang="en-US" sz="2800" dirty="0">
                <a:solidFill>
                  <a:srgbClr val="00B0F0"/>
                </a:solidFill>
              </a:rPr>
              <a:t> Sain</a:t>
            </a:r>
            <a:r>
              <a:rPr lang="en-US" sz="4400" dirty="0">
                <a:solidFill>
                  <a:srgbClr val="00B0F0"/>
                </a:solidFill>
              </a:rPr>
              <a:t>
</a:t>
            </a:r>
            <a:endParaRPr lang="en-GB" sz="4400" dirty="0">
              <a:solidFill>
                <a:srgbClr val="00B0F0"/>
              </a:solidFill>
            </a:endParaRPr>
          </a:p>
        </p:txBody>
      </p:sp>
    </p:spTree>
    <p:extLst>
      <p:ext uri="{BB962C8B-B14F-4D97-AF65-F5344CB8AC3E}">
        <p14:creationId xmlns:p14="http://schemas.microsoft.com/office/powerpoint/2010/main" val="318848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3" name="TextBox 2">
            <a:extLst>
              <a:ext uri="{FF2B5EF4-FFF2-40B4-BE49-F238E27FC236}">
                <a16:creationId xmlns:a16="http://schemas.microsoft.com/office/drawing/2014/main" id="{10038105-6043-1A1E-0FC7-202EF11D35C6}"/>
              </a:ext>
            </a:extLst>
          </p:cNvPr>
          <p:cNvSpPr txBox="1"/>
          <p:nvPr/>
        </p:nvSpPr>
        <p:spPr>
          <a:xfrm>
            <a:off x="282575" y="1199330"/>
            <a:ext cx="4761373" cy="3416320"/>
          </a:xfrm>
          <a:prstGeom prst="rect">
            <a:avLst/>
          </a:prstGeom>
          <a:noFill/>
        </p:spPr>
        <p:txBody>
          <a:bodyPr wrap="square">
            <a:spAutoFit/>
          </a:bodyPr>
          <a:lstStyle/>
          <a:p>
            <a:r>
              <a:rPr lang="en-US" dirty="0"/>
              <a:t>An educational psychologist is someone who would be able to assess anything that Jac may be struggling with and be a person who Jac may feel like he can open up to about any issues he may be dealing with. They will observe his behaviour and triggers and see if there is anything obvious that sets Jac off, they will ask questions to the staff at the setting, jack and his parents </a:t>
            </a:r>
            <a:r>
              <a:rPr lang="en-US" dirty="0" err="1"/>
              <a:t>seperately</a:t>
            </a:r>
            <a:r>
              <a:rPr lang="en-US" dirty="0"/>
              <a:t> to see if they noticed when this behaviour change </a:t>
            </a:r>
            <a:r>
              <a:rPr lang="en-US" dirty="0" err="1"/>
              <a:t>occured</a:t>
            </a:r>
            <a:r>
              <a:rPr lang="en-US" dirty="0"/>
              <a:t> and what might have caused this.</a:t>
            </a:r>
            <a:endParaRPr lang="en-GB" dirty="0"/>
          </a:p>
        </p:txBody>
      </p:sp>
      <p:sp>
        <p:nvSpPr>
          <p:cNvPr id="2" name="TextBox 1">
            <a:extLst>
              <a:ext uri="{FF2B5EF4-FFF2-40B4-BE49-F238E27FC236}">
                <a16:creationId xmlns:a16="http://schemas.microsoft.com/office/drawing/2014/main" id="{B1DC9BF0-FCA2-89D9-9A17-99C672F47CCB}"/>
              </a:ext>
            </a:extLst>
          </p:cNvPr>
          <p:cNvSpPr txBox="1"/>
          <p:nvPr/>
        </p:nvSpPr>
        <p:spPr>
          <a:xfrm>
            <a:off x="7857067" y="1710253"/>
            <a:ext cx="3589866" cy="4369145"/>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Rhoddwyd 3 marc arall i'r dysgwr hwn.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Ymateb tebyg i'r ateb blaenorol ac er bod rhieni'n cael eu crybwyll, mae'r ymateb hwn yn canolbwyntio ar arsylwi ac asesu.</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Mae'n bosibl bod un marc wedi'i golli oherwydd diffyg gweithgaredd posibl megis ysgrifennu, rhoi cyngor neu gefnogaeth yn yr ystafell ddosbarth.</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3/4</a:t>
            </a:r>
            <a:endParaRPr lang="en-GB" b="1" dirty="0">
              <a:solidFill>
                <a:srgbClr val="0070C0"/>
              </a:solidFill>
            </a:endParaRPr>
          </a:p>
        </p:txBody>
      </p:sp>
      <p:sp>
        <p:nvSpPr>
          <p:cNvPr id="7" name="Title 2">
            <a:extLst>
              <a:ext uri="{FF2B5EF4-FFF2-40B4-BE49-F238E27FC236}">
                <a16:creationId xmlns:a16="http://schemas.microsoft.com/office/drawing/2014/main" id="{CCD4AF55-3829-5D0C-95DC-FE205E95657A}"/>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6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180615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7(a)</a:t>
            </a:r>
            <a:r>
              <a:rPr lang="1106" sz="1800" dirty="0"/>
              <a:t>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5838536" y="16853"/>
            <a:ext cx="4372263" cy="830997"/>
          </a:xfrm>
          <a:prstGeom prst="rect">
            <a:avLst/>
          </a:prstGeom>
          <a:noFill/>
        </p:spPr>
        <p:txBody>
          <a:bodyPr wrap="square">
            <a:spAutoFit/>
          </a:bodyPr>
          <a:lstStyle/>
          <a:p>
            <a:r>
              <a:rPr lang="en-GB" sz="1600" dirty="0" err="1">
                <a:solidFill>
                  <a:srgbClr val="0070C0"/>
                </a:solidFill>
              </a:rPr>
              <a:t>Berfau</a:t>
            </a:r>
            <a:r>
              <a:rPr lang="en-GB" sz="1600" dirty="0">
                <a:solidFill>
                  <a:srgbClr val="0070C0"/>
                </a:solidFill>
              </a:rPr>
              <a:t> </a:t>
            </a:r>
            <a:r>
              <a:rPr lang="en-GB" sz="1600" dirty="0" err="1">
                <a:solidFill>
                  <a:srgbClr val="0070C0"/>
                </a:solidFill>
              </a:rPr>
              <a:t>Gorchymyn</a:t>
            </a:r>
            <a:r>
              <a:rPr lang="en-US" sz="1600" dirty="0">
                <a:solidFill>
                  <a:srgbClr val="0070C0"/>
                </a:solidFill>
              </a:rPr>
              <a:t>: </a:t>
            </a:r>
            <a:r>
              <a:rPr lang="en-GB" sz="1600" b="1" dirty="0" err="1">
                <a:solidFill>
                  <a:srgbClr val="0070C0"/>
                </a:solidFill>
              </a:rPr>
              <a:t>Dadansoddwch</a:t>
            </a:r>
            <a:r>
              <a:rPr lang="en-GB" sz="1600" dirty="0">
                <a:solidFill>
                  <a:srgbClr val="0070C0"/>
                </a:solidFill>
              </a:rPr>
              <a:t> </a:t>
            </a:r>
            <a:r>
              <a:rPr lang="en-GB" sz="1600" dirty="0" err="1">
                <a:solidFill>
                  <a:srgbClr val="0070C0"/>
                </a:solidFill>
              </a:rPr>
              <a:t>Archwiliwch</a:t>
            </a:r>
            <a:r>
              <a:rPr lang="en-GB" sz="1600" dirty="0">
                <a:solidFill>
                  <a:srgbClr val="0070C0"/>
                </a:solidFill>
              </a:rPr>
              <a:t> </a:t>
            </a:r>
            <a:r>
              <a:rPr lang="en-GB" sz="1600" dirty="0" err="1">
                <a:solidFill>
                  <a:srgbClr val="0070C0"/>
                </a:solidFill>
              </a:rPr>
              <a:t>fater</a:t>
            </a:r>
            <a:r>
              <a:rPr lang="en-GB" sz="1600" dirty="0">
                <a:solidFill>
                  <a:srgbClr val="0070C0"/>
                </a:solidFill>
              </a:rPr>
              <a:t> </a:t>
            </a:r>
            <a:r>
              <a:rPr lang="en-GB" sz="1600" dirty="0" err="1">
                <a:solidFill>
                  <a:srgbClr val="0070C0"/>
                </a:solidFill>
              </a:rPr>
              <a:t>yn</a:t>
            </a:r>
            <a:r>
              <a:rPr lang="en-GB" sz="1600" dirty="0">
                <a:solidFill>
                  <a:srgbClr val="0070C0"/>
                </a:solidFill>
              </a:rPr>
              <a:t> </a:t>
            </a:r>
            <a:r>
              <a:rPr lang="en-GB" sz="1600" dirty="0" err="1">
                <a:solidFill>
                  <a:srgbClr val="0070C0"/>
                </a:solidFill>
              </a:rPr>
              <a:t>fanwl</a:t>
            </a:r>
            <a:r>
              <a:rPr lang="en-GB" sz="1600" dirty="0">
                <a:solidFill>
                  <a:srgbClr val="0070C0"/>
                </a:solidFill>
              </a:rPr>
              <a:t>/</a:t>
            </a:r>
            <a:r>
              <a:rPr lang="en-GB" sz="1600" dirty="0" err="1">
                <a:solidFill>
                  <a:srgbClr val="0070C0"/>
                </a:solidFill>
              </a:rPr>
              <a:t>sut</a:t>
            </a:r>
            <a:r>
              <a:rPr lang="en-GB" sz="1600" dirty="0">
                <a:solidFill>
                  <a:srgbClr val="0070C0"/>
                </a:solidFill>
              </a:rPr>
              <a:t> </a:t>
            </a:r>
            <a:r>
              <a:rPr lang="en-GB" sz="1600" dirty="0" err="1">
                <a:solidFill>
                  <a:srgbClr val="0070C0"/>
                </a:solidFill>
              </a:rPr>
              <a:t>mae'r</a:t>
            </a:r>
            <a:r>
              <a:rPr lang="en-GB" sz="1600" dirty="0">
                <a:solidFill>
                  <a:srgbClr val="0070C0"/>
                </a:solidFill>
              </a:rPr>
              <a:t> </a:t>
            </a:r>
            <a:r>
              <a:rPr lang="en-GB" sz="1600" dirty="0" err="1">
                <a:solidFill>
                  <a:srgbClr val="0070C0"/>
                </a:solidFill>
              </a:rPr>
              <a:t>rhannau'n</a:t>
            </a:r>
            <a:r>
              <a:rPr lang="en-GB" sz="1600" dirty="0">
                <a:solidFill>
                  <a:srgbClr val="0070C0"/>
                </a:solidFill>
              </a:rPr>
              <a:t> </a:t>
            </a:r>
            <a:r>
              <a:rPr lang="en-GB" sz="1600" dirty="0" err="1">
                <a:solidFill>
                  <a:srgbClr val="0070C0"/>
                </a:solidFill>
              </a:rPr>
              <a:t>berthnasol</a:t>
            </a:r>
            <a:r>
              <a:rPr lang="en-GB" sz="1600" dirty="0">
                <a:solidFill>
                  <a:srgbClr val="0070C0"/>
                </a:solidFill>
              </a:rPr>
              <a:t> </a:t>
            </a:r>
            <a:r>
              <a:rPr lang="en-GB" sz="1600" dirty="0" err="1">
                <a:solidFill>
                  <a:srgbClr val="0070C0"/>
                </a:solidFill>
              </a:rPr>
              <a:t>i'r</a:t>
            </a:r>
            <a:r>
              <a:rPr lang="en-GB" sz="1600" dirty="0">
                <a:solidFill>
                  <a:srgbClr val="0070C0"/>
                </a:solidFill>
              </a:rPr>
              <a:t> </a:t>
            </a:r>
            <a:r>
              <a:rPr lang="en-GB" sz="1600" dirty="0" err="1">
                <a:solidFill>
                  <a:srgbClr val="0070C0"/>
                </a:solidFill>
              </a:rPr>
              <a:t>cyfan</a:t>
            </a:r>
            <a:r>
              <a:rPr lang="en-GB" sz="1600" dirty="0">
                <a:solidFill>
                  <a:srgbClr val="0070C0"/>
                </a:solidFill>
              </a:rPr>
              <a:t>, </a:t>
            </a:r>
            <a:r>
              <a:rPr lang="en-GB" sz="1600" dirty="0" err="1">
                <a:solidFill>
                  <a:srgbClr val="0070C0"/>
                </a:solidFill>
              </a:rPr>
              <a:t>esboniwch</a:t>
            </a:r>
            <a:r>
              <a:rPr lang="en-GB" sz="1600" dirty="0">
                <a:solidFill>
                  <a:srgbClr val="0070C0"/>
                </a:solidFill>
              </a:rPr>
              <a:t> a </a:t>
            </a:r>
            <a:r>
              <a:rPr lang="en-GB" sz="1600" dirty="0" err="1">
                <a:solidFill>
                  <a:srgbClr val="0070C0"/>
                </a:solidFill>
              </a:rPr>
              <a:t>dehonglwch</a:t>
            </a:r>
            <a:r>
              <a:rPr lang="en-GB" sz="1600" dirty="0">
                <a:solidFill>
                  <a:srgbClr val="0070C0"/>
                </a:solidFill>
              </a:rPr>
              <a:t> </a:t>
            </a:r>
          </a:p>
        </p:txBody>
      </p:sp>
      <p:pic>
        <p:nvPicPr>
          <p:cNvPr id="3" name="Picture 2">
            <a:extLst>
              <a:ext uri="{FF2B5EF4-FFF2-40B4-BE49-F238E27FC236}">
                <a16:creationId xmlns:a16="http://schemas.microsoft.com/office/drawing/2014/main" id="{23B8127E-51D7-6904-D57E-126A75115695}"/>
              </a:ext>
            </a:extLst>
          </p:cNvPr>
          <p:cNvPicPr>
            <a:picLocks noChangeAspect="1"/>
          </p:cNvPicPr>
          <p:nvPr/>
        </p:nvPicPr>
        <p:blipFill>
          <a:blip r:embed="rId2"/>
          <a:stretch>
            <a:fillRect/>
          </a:stretch>
        </p:blipFill>
        <p:spPr>
          <a:xfrm>
            <a:off x="222355" y="1100214"/>
            <a:ext cx="4652558" cy="5549064"/>
          </a:xfrm>
          <a:prstGeom prst="rect">
            <a:avLst/>
          </a:prstGeom>
        </p:spPr>
      </p:pic>
      <p:pic>
        <p:nvPicPr>
          <p:cNvPr id="6" name="Picture 5">
            <a:extLst>
              <a:ext uri="{FF2B5EF4-FFF2-40B4-BE49-F238E27FC236}">
                <a16:creationId xmlns:a16="http://schemas.microsoft.com/office/drawing/2014/main" id="{69F910B4-269A-AE5B-0931-B1D36D8335CA}"/>
              </a:ext>
            </a:extLst>
          </p:cNvPr>
          <p:cNvPicPr>
            <a:picLocks noChangeAspect="1"/>
          </p:cNvPicPr>
          <p:nvPr/>
        </p:nvPicPr>
        <p:blipFill>
          <a:blip r:embed="rId3"/>
          <a:stretch>
            <a:fillRect/>
          </a:stretch>
        </p:blipFill>
        <p:spPr>
          <a:xfrm>
            <a:off x="6096000" y="1387391"/>
            <a:ext cx="5591175" cy="3152775"/>
          </a:xfrm>
          <a:prstGeom prst="rect">
            <a:avLst/>
          </a:prstGeom>
        </p:spPr>
      </p:pic>
    </p:spTree>
    <p:extLst>
      <p:ext uri="{BB962C8B-B14F-4D97-AF65-F5344CB8AC3E}">
        <p14:creationId xmlns:p14="http://schemas.microsoft.com/office/powerpoint/2010/main" val="544459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7(a)</a:t>
            </a:r>
            <a:r>
              <a:rPr lang="1106" sz="1800" dirty="0"/>
              <a:t> cynllun marcio </a:t>
            </a:r>
            <a:endParaRPr lang="en-GB" sz="1800" dirty="0"/>
          </a:p>
        </p:txBody>
      </p:sp>
      <p:sp>
        <p:nvSpPr>
          <p:cNvPr id="3" name="TextBox 2">
            <a:extLst>
              <a:ext uri="{FF2B5EF4-FFF2-40B4-BE49-F238E27FC236}">
                <a16:creationId xmlns:a16="http://schemas.microsoft.com/office/drawing/2014/main" id="{6D71BC21-6E8B-EC68-06D3-2ACA525AEB76}"/>
              </a:ext>
            </a:extLst>
          </p:cNvPr>
          <p:cNvSpPr txBox="1"/>
          <p:nvPr/>
        </p:nvSpPr>
        <p:spPr>
          <a:xfrm>
            <a:off x="282012" y="1228900"/>
            <a:ext cx="5424521" cy="2411238"/>
          </a:xfrm>
          <a:prstGeom prst="rect">
            <a:avLst/>
          </a:prstGeom>
          <a:noFill/>
        </p:spPr>
        <p:txBody>
          <a:bodyPr wrap="square">
            <a:spAutoFit/>
          </a:bodyPr>
          <a:lstStyle/>
          <a:p>
            <a:pPr>
              <a:lnSpc>
                <a:spcPct val="115000"/>
              </a:lnSpc>
              <a:spcAft>
                <a:spcPts val="1000"/>
              </a:spcAft>
            </a:pPr>
            <a:r>
              <a:rPr lang="cy-GB" sz="1100" b="1" dirty="0">
                <a:effectLst/>
                <a:latin typeface="Arial" panose="020B0604020202020204" pitchFamily="34" charset="0"/>
                <a:ea typeface="Calibri" panose="020F0502020204030204" pitchFamily="34" charset="0"/>
                <a:cs typeface="Times New Roman" panose="02020603050405020304" pitchFamily="18" charset="0"/>
              </a:rPr>
              <a:t>Rhowch 0 marc </a:t>
            </a:r>
            <a:r>
              <a:rPr lang="cy-GB" sz="1100" dirty="0">
                <a:effectLst/>
                <a:latin typeface="Arial" panose="020B0604020202020204" pitchFamily="34" charset="0"/>
                <a:ea typeface="Calibri" panose="020F0502020204030204" pitchFamily="34" charset="0"/>
                <a:cs typeface="Times New Roman" panose="02020603050405020304" pitchFamily="18" charset="0"/>
              </a:rPr>
              <a:t>os nad yw'r ymateb yn haeddu ennill marciau.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1-2 farc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 ddadansoddiad sylfaenol sy'n dangos rhywfaint o wybodaeth a dealltwriaeth ynglŷn â sut mae'r drefn ddyddiol yn cefnogi ac yn hybu iechyd, llesiant a datblygiad Rhian.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3-4 marc</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am ddadansoddiad da sy'n dangos gwybodaeth a dealltwriaeth dda ynglŷn â sut mae'r drefn ddyddiol yn cefnogi ac yn hybu iechyd, llesiant a datblygiad Rhian.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5 marc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 ddadansoddiad da iawn sy'n dangos gwybodaeth a dealltwriaeth gadarn ynglŷn â sut mae'r drefn ddyddiol yn cefnogi ac yn hybu iechyd, llesiant a datblygiad Rhian.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B3F6FA7-15B7-FDFF-8909-E81BC30D8D72}"/>
              </a:ext>
            </a:extLst>
          </p:cNvPr>
          <p:cNvSpPr txBox="1"/>
          <p:nvPr/>
        </p:nvSpPr>
        <p:spPr>
          <a:xfrm>
            <a:off x="6316133" y="1236208"/>
            <a:ext cx="5640422" cy="5397696"/>
          </a:xfrm>
          <a:prstGeom prst="rect">
            <a:avLst/>
          </a:prstGeom>
          <a:noFill/>
        </p:spPr>
        <p:txBody>
          <a:bodyPr wrap="square">
            <a:spAutoFit/>
          </a:bodyPr>
          <a:lstStyle/>
          <a:p>
            <a:pPr>
              <a:lnSpc>
                <a:spcPct val="115000"/>
              </a:lnSpc>
              <a:spcAft>
                <a:spcPts val="1000"/>
              </a:spcAft>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Gall yr ateb gyfeirio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Ymgartrefu a chodi llaw ar y fam i gefnogi datblygiad emosiynol. Pontio llyfn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newid cewynnau priodol yn rheolaidd yn cefnogi anghenion gofal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bwydo llaeth wedi'i dynnu o'r fron yn cefnogi twf a datblygiad iach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byrbrydau a chinio iach yn cefnogi twf a datblygiad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chwarae gemau priodol yn hyrwyddo datblygiad cyfannol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Cefnogir datblygiad yn ôl oedran a cham gyda gemau fel pi-po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canu rhigymau'n hyrwyddo datblygiad iaith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caneuon actol yn annog sgiliau cymryd tro a dealltwriaeth ieithyddol/gwybyddol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amser cysgu'n cefnogi twf iach, yn atgyweirio celloedd ac yn helpu i feithrin patrymau cysgu da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newid dillad i fynd allan i'r awyr agored yn cefnogi sgiliau gwybyddol, cof, disgwyliadau yn ogystal â chefnogi anghenion gofal ac iechyd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amser yn yr awyr agored yn cefnogi'r system imiwnedd ac yn cynnig cyfleoedd i ddatblygu sgiliau arsylwadol ac iaith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amser tawel, amser llyfr yn annog sgiliau cymdeithasol, cymorth iaith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arferion yn annog ymdeimlad o ddiogelwch a dealltwriaeth o beth sy'n mynd i ddigwydd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yn helpu Rhian i ymddiried yn Jo a deall y bydd ei mam yn dychwelyd.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datblygu trefn arferol yn helpu i gadarnhau arferion dyddiol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Bydd Rhian yn dysgu cydnabod digwyddiadau yn ystod y dydd a dechrau darogan beth fydd yn digwydd nesaf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Nid yw’r rhestr hon yn gynhwysfawr. </a:t>
            </a:r>
            <a:b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farciau am unrhyw ateb perthnasol arall.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2571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3" name="TextBox 2">
            <a:extLst>
              <a:ext uri="{FF2B5EF4-FFF2-40B4-BE49-F238E27FC236}">
                <a16:creationId xmlns:a16="http://schemas.microsoft.com/office/drawing/2014/main" id="{E7E79CDD-FC03-5F8F-71EA-4A9CC97BC088}"/>
              </a:ext>
            </a:extLst>
          </p:cNvPr>
          <p:cNvSpPr txBox="1"/>
          <p:nvPr/>
        </p:nvSpPr>
        <p:spPr>
          <a:xfrm>
            <a:off x="282575" y="1095283"/>
            <a:ext cx="5373500" cy="5632311"/>
          </a:xfrm>
          <a:prstGeom prst="rect">
            <a:avLst/>
          </a:prstGeom>
          <a:noFill/>
        </p:spPr>
        <p:txBody>
          <a:bodyPr wrap="square">
            <a:spAutoFit/>
          </a:bodyPr>
          <a:lstStyle/>
          <a:p>
            <a:r>
              <a:rPr lang="en-US" dirty="0"/>
              <a:t>The daily routine helps support and promote </a:t>
            </a:r>
            <a:r>
              <a:rPr lang="en-US" dirty="0" err="1"/>
              <a:t>Rhians</a:t>
            </a:r>
            <a:r>
              <a:rPr lang="en-US" dirty="0"/>
              <a:t> health, well-being, and development because, routines provide children with a sense and security and comfort, this is because they know exactly what is happening and when it is happening. Having a daily routine provides structure, which supports Rhian's health, well-being and development because she is able to fine a sense of </a:t>
            </a:r>
            <a:r>
              <a:rPr lang="en-US" dirty="0" err="1"/>
              <a:t>stablitly</a:t>
            </a:r>
            <a:r>
              <a:rPr lang="en-US" dirty="0"/>
              <a:t> from her routine as it happens everyday. A daily routine also helps support positive behaviour as their is no uncertainty of what is going to happen next, this promote her well-being and development as she feels calm and safe. Keeping to a daily routine can also help identify any changes in behaviour or things like how many times she has a wet nappy or how </a:t>
            </a:r>
            <a:r>
              <a:rPr lang="en-US" dirty="0" err="1"/>
              <a:t>oftern</a:t>
            </a:r>
            <a:r>
              <a:rPr lang="en-US" dirty="0"/>
              <a:t> she is sleeping; this supports her health because sticking to a daily routine can help sort changes as </a:t>
            </a:r>
            <a:r>
              <a:rPr lang="en-US" dirty="0" err="1"/>
              <a:t>i</a:t>
            </a:r>
            <a:r>
              <a:rPr lang="en-US" dirty="0"/>
              <a:t> have previously stated, that can be an </a:t>
            </a:r>
            <a:r>
              <a:rPr lang="en-US" dirty="0" err="1"/>
              <a:t>idicator</a:t>
            </a:r>
            <a:r>
              <a:rPr lang="en-US" dirty="0"/>
              <a:t> of a health issue.</a:t>
            </a:r>
            <a:endParaRPr lang="en-GB" dirty="0"/>
          </a:p>
        </p:txBody>
      </p:sp>
      <p:sp>
        <p:nvSpPr>
          <p:cNvPr id="2" name="TextBox 1">
            <a:extLst>
              <a:ext uri="{FF2B5EF4-FFF2-40B4-BE49-F238E27FC236}">
                <a16:creationId xmlns:a16="http://schemas.microsoft.com/office/drawing/2014/main" id="{27E2F8A9-2976-BA34-F3CF-56AA9E54D36E}"/>
              </a:ext>
            </a:extLst>
          </p:cNvPr>
          <p:cNvSpPr txBox="1"/>
          <p:nvPr/>
        </p:nvSpPr>
        <p:spPr>
          <a:xfrm>
            <a:off x="7630510" y="1494169"/>
            <a:ext cx="4035973" cy="4471737"/>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ddadansoddiad da sy'n bodloni gofynion band canolig.</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Ni roddwyd marciau pellach gan fod yr ymateb yn canolbwyntio ar drefn ddyddiol yn hytrach na'r drefn hon a'r cynnwys a ddarperir.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dysgwr yn cyfeirio at y plentyn yn y senario ond nid yw'n datblygu yn unol â gofynion y cwestiwn.</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Mae'n ailadroddus mewn mannau hefyd.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3/5</a:t>
            </a:r>
            <a:endParaRPr lang="en-GB" b="1" dirty="0">
              <a:solidFill>
                <a:srgbClr val="0070C0"/>
              </a:solidFill>
            </a:endParaRPr>
          </a:p>
        </p:txBody>
      </p:sp>
      <p:sp>
        <p:nvSpPr>
          <p:cNvPr id="7" name="Title 2">
            <a:extLst>
              <a:ext uri="{FF2B5EF4-FFF2-40B4-BE49-F238E27FC236}">
                <a16:creationId xmlns:a16="http://schemas.microsoft.com/office/drawing/2014/main" id="{15DC0EBB-8EAD-485C-B236-FB6B947A75E9}"/>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7(a)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1954002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6705602" y="1127902"/>
            <a:ext cx="5108027" cy="5522135"/>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3" name="TextBox 2">
            <a:extLst>
              <a:ext uri="{FF2B5EF4-FFF2-40B4-BE49-F238E27FC236}">
                <a16:creationId xmlns:a16="http://schemas.microsoft.com/office/drawing/2014/main" id="{C05187FA-5048-11D4-9832-A8CAC7511E4C}"/>
              </a:ext>
            </a:extLst>
          </p:cNvPr>
          <p:cNvSpPr txBox="1"/>
          <p:nvPr/>
        </p:nvSpPr>
        <p:spPr>
          <a:xfrm>
            <a:off x="282575" y="1127902"/>
            <a:ext cx="5203825" cy="4524315"/>
          </a:xfrm>
          <a:prstGeom prst="rect">
            <a:avLst/>
          </a:prstGeom>
          <a:noFill/>
        </p:spPr>
        <p:txBody>
          <a:bodyPr wrap="square">
            <a:spAutoFit/>
          </a:bodyPr>
          <a:lstStyle/>
          <a:p>
            <a:r>
              <a:rPr lang="en-US" dirty="0"/>
              <a:t>This routine supports Rhian's health and well-being by making sure that she is getting her nappy changed regularly which helps keep her from getting uncomfortable or upset. Joanne also ensures to feed Rhian her mothers expressed breastmilk which allows the child to get the normalcy of her mothers milk away from home, this allows her to get the nutrients that she needs and feels comforted at the same time. Joanne has also arranged the day as such so that the child can get the chance to have the loud play in the morning which gets Rhian </a:t>
            </a:r>
            <a:r>
              <a:rPr lang="en-US" dirty="0" err="1"/>
              <a:t>exciteded</a:t>
            </a:r>
            <a:r>
              <a:rPr lang="en-US" dirty="0"/>
              <a:t> and happy and then progresses to the quiet time where it gives the child a chance to unwind and relax, thinking and listening time before then going back home to her parent.</a:t>
            </a:r>
            <a:endParaRPr lang="en-GB" dirty="0"/>
          </a:p>
        </p:txBody>
      </p:sp>
      <p:sp>
        <p:nvSpPr>
          <p:cNvPr id="5" name="TextBox 4">
            <a:extLst>
              <a:ext uri="{FF2B5EF4-FFF2-40B4-BE49-F238E27FC236}">
                <a16:creationId xmlns:a16="http://schemas.microsoft.com/office/drawing/2014/main" id="{E92B7EA5-B055-8F34-A152-E6666738301C}"/>
              </a:ext>
            </a:extLst>
          </p:cNvPr>
          <p:cNvSpPr txBox="1"/>
          <p:nvPr/>
        </p:nvSpPr>
        <p:spPr>
          <a:xfrm>
            <a:off x="7078133" y="1494169"/>
            <a:ext cx="4588350" cy="5078313"/>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Fel y gwelir, mae'r dysgwr wedi deall gofynion y cwestiwn ac mae wedi datblygu ymateb sy'n seiliedig ar y wybodaeth a ddarperir.</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Sonnir am Joanne a Rhian drwyddi draw a gwneir cyfeiriadau at y cysylltiadau â phwysigrwydd amseroedd a gweithgareddau.</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hyn yn glir lle mae'r dysgwr yn cyfeirio at laeth a dynnwyd o'r fron a'i bwysigrwydd yn ogystal ag amseroedd swnllyd a thawel.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Efallai y byddai'r marc ychwanegol wedi cael ei roi pe bai'r dysgwr wedi symud ymlaen drwy'r drefn ac wedi cynnwys pwysigrwydd trawsnewid ar ôl cyrraedd a gweithgareddau sy'n cefnogi datblygiad gwybyddol fel y nodwyd.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4/5</a:t>
            </a:r>
            <a:endParaRPr lang="en-GB" b="1" dirty="0">
              <a:solidFill>
                <a:srgbClr val="0070C0"/>
              </a:solidFill>
            </a:endParaRPr>
          </a:p>
        </p:txBody>
      </p:sp>
      <p:sp>
        <p:nvSpPr>
          <p:cNvPr id="8" name="Title 2">
            <a:extLst>
              <a:ext uri="{FF2B5EF4-FFF2-40B4-BE49-F238E27FC236}">
                <a16:creationId xmlns:a16="http://schemas.microsoft.com/office/drawing/2014/main" id="{3DD69CF7-0A1B-8426-D37F-B348A7943FB1}"/>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7(a)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3228015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8(a)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184901" y="64030"/>
            <a:ext cx="3924300" cy="584775"/>
          </a:xfrm>
          <a:prstGeom prst="rect">
            <a:avLst/>
          </a:prstGeom>
          <a:noFill/>
        </p:spPr>
        <p:txBody>
          <a:bodyPr wrap="square">
            <a:spAutoFit/>
          </a:bodyPr>
          <a:lstStyle/>
          <a:p>
            <a:r>
              <a:rPr lang="en-GB" sz="1600" i="1" dirty="0" err="1">
                <a:solidFill>
                  <a:srgbClr val="0070C0"/>
                </a:solidFill>
              </a:rPr>
              <a:t>Berfau</a:t>
            </a:r>
            <a:r>
              <a:rPr lang="en-GB" sz="1600" i="1" dirty="0">
                <a:solidFill>
                  <a:srgbClr val="0070C0"/>
                </a:solidFill>
              </a:rPr>
              <a:t> </a:t>
            </a:r>
            <a:r>
              <a:rPr lang="en-GB" sz="1600" i="1" dirty="0" err="1">
                <a:solidFill>
                  <a:srgbClr val="0070C0"/>
                </a:solidFill>
              </a:rPr>
              <a:t>Gorchymyn</a:t>
            </a:r>
            <a:r>
              <a:rPr lang="en-US" sz="1600" i="1" dirty="0">
                <a:solidFill>
                  <a:srgbClr val="0070C0"/>
                </a:solidFill>
              </a:rPr>
              <a:t>: </a:t>
            </a:r>
            <a:r>
              <a:rPr lang="en-GB" sz="1600" b="1" i="1" dirty="0" err="1">
                <a:solidFill>
                  <a:srgbClr val="0070C0"/>
                </a:solidFill>
              </a:rPr>
              <a:t>Archwiliwch</a:t>
            </a:r>
            <a:r>
              <a:rPr lang="en-GB" sz="1600" i="1" dirty="0">
                <a:solidFill>
                  <a:srgbClr val="0070C0"/>
                </a:solidFill>
              </a:rPr>
              <a:t> </a:t>
            </a:r>
            <a:r>
              <a:rPr lang="en-GB" sz="1600" i="1" dirty="0" err="1">
                <a:solidFill>
                  <a:srgbClr val="0070C0"/>
                </a:solidFill>
              </a:rPr>
              <a:t>Ymchwiliwch</a:t>
            </a:r>
            <a:r>
              <a:rPr lang="en-GB" sz="1600" i="1" dirty="0">
                <a:solidFill>
                  <a:srgbClr val="0070C0"/>
                </a:solidFill>
              </a:rPr>
              <a:t> </a:t>
            </a:r>
            <a:r>
              <a:rPr lang="en-GB" sz="1600" i="1" dirty="0" err="1">
                <a:solidFill>
                  <a:srgbClr val="0070C0"/>
                </a:solidFill>
              </a:rPr>
              <a:t>yn</a:t>
            </a:r>
            <a:r>
              <a:rPr lang="en-GB" sz="1600" i="1" dirty="0">
                <a:solidFill>
                  <a:srgbClr val="0070C0"/>
                </a:solidFill>
              </a:rPr>
              <a:t> </a:t>
            </a:r>
            <a:r>
              <a:rPr lang="en-GB" sz="1600" i="1" dirty="0" err="1">
                <a:solidFill>
                  <a:srgbClr val="0070C0"/>
                </a:solidFill>
              </a:rPr>
              <a:t>agos</a:t>
            </a:r>
            <a:r>
              <a:rPr lang="en-GB" sz="1600" i="1" dirty="0">
                <a:solidFill>
                  <a:srgbClr val="0070C0"/>
                </a:solidFill>
              </a:rPr>
              <a:t> ac </a:t>
            </a:r>
            <a:r>
              <a:rPr lang="en-GB" sz="1600" i="1" dirty="0" err="1">
                <a:solidFill>
                  <a:srgbClr val="0070C0"/>
                </a:solidFill>
              </a:rPr>
              <a:t>yn</a:t>
            </a:r>
            <a:r>
              <a:rPr lang="en-GB" sz="1600" i="1" dirty="0">
                <a:solidFill>
                  <a:srgbClr val="0070C0"/>
                </a:solidFill>
              </a:rPr>
              <a:t> </a:t>
            </a:r>
            <a:r>
              <a:rPr lang="en-GB" sz="1600" i="1" dirty="0" err="1">
                <a:solidFill>
                  <a:srgbClr val="0070C0"/>
                </a:solidFill>
              </a:rPr>
              <a:t>fanwl</a:t>
            </a:r>
            <a:r>
              <a:rPr lang="en-GB" sz="1600" i="1" dirty="0">
                <a:solidFill>
                  <a:srgbClr val="0070C0"/>
                </a:solidFill>
              </a:rPr>
              <a:t> </a:t>
            </a:r>
          </a:p>
        </p:txBody>
      </p:sp>
      <p:pic>
        <p:nvPicPr>
          <p:cNvPr id="3" name="Picture 2">
            <a:extLst>
              <a:ext uri="{FF2B5EF4-FFF2-40B4-BE49-F238E27FC236}">
                <a16:creationId xmlns:a16="http://schemas.microsoft.com/office/drawing/2014/main" id="{DB23AA15-31E9-5CE7-B94A-4857D07EB7F7}"/>
              </a:ext>
            </a:extLst>
          </p:cNvPr>
          <p:cNvPicPr>
            <a:picLocks noChangeAspect="1"/>
          </p:cNvPicPr>
          <p:nvPr/>
        </p:nvPicPr>
        <p:blipFill>
          <a:blip r:embed="rId2"/>
          <a:stretch>
            <a:fillRect/>
          </a:stretch>
        </p:blipFill>
        <p:spPr>
          <a:xfrm>
            <a:off x="282012" y="1173859"/>
            <a:ext cx="5724525" cy="2781300"/>
          </a:xfrm>
          <a:prstGeom prst="rect">
            <a:avLst/>
          </a:prstGeom>
        </p:spPr>
      </p:pic>
      <p:sp>
        <p:nvSpPr>
          <p:cNvPr id="4" name="TextBox 3">
            <a:extLst>
              <a:ext uri="{FF2B5EF4-FFF2-40B4-BE49-F238E27FC236}">
                <a16:creationId xmlns:a16="http://schemas.microsoft.com/office/drawing/2014/main" id="{53DBADFD-F53C-C7AD-977A-6ED418C9AFAF}"/>
              </a:ext>
            </a:extLst>
          </p:cNvPr>
          <p:cNvSpPr txBox="1"/>
          <p:nvPr/>
        </p:nvSpPr>
        <p:spPr>
          <a:xfrm>
            <a:off x="6316133" y="1134534"/>
            <a:ext cx="5407588" cy="5509200"/>
          </a:xfrm>
          <a:prstGeom prst="rect">
            <a:avLst/>
          </a:prstGeom>
          <a:noFill/>
        </p:spPr>
        <p:txBody>
          <a:bodyPr wrap="square">
            <a:spAutoFit/>
          </a:bodyPr>
          <a:lstStyle/>
          <a:p>
            <a:r>
              <a:rPr lang="cy-GB" sz="1100" b="1" dirty="0">
                <a:effectLst/>
                <a:latin typeface="Arial" panose="020B0604020202020204" pitchFamily="34" charset="0"/>
                <a:ea typeface="Calibri" panose="020F0502020204030204" pitchFamily="34" charset="0"/>
                <a:cs typeface="Times New Roman" panose="02020603050405020304" pitchFamily="18" charset="0"/>
              </a:rPr>
              <a:t>Rhowch hyd at 6 marc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b="1" dirty="0">
                <a:effectLst/>
                <a:latin typeface="Arial" panose="020B0604020202020204" pitchFamily="34" charset="0"/>
                <a:ea typeface="Calibri" panose="020F0502020204030204" pitchFamily="34" charset="0"/>
                <a:cs typeface="Times New Roman" panose="02020603050405020304" pitchFamily="18" charset="0"/>
              </a:rPr>
              <a:t>Rhowch 0 marc </a:t>
            </a:r>
            <a:r>
              <a:rPr lang="cy-GB" sz="1100" dirty="0">
                <a:effectLst/>
                <a:latin typeface="Arial" panose="020B0604020202020204" pitchFamily="34" charset="0"/>
                <a:ea typeface="Calibri" panose="020F0502020204030204" pitchFamily="34" charset="0"/>
                <a:cs typeface="Times New Roman" panose="02020603050405020304" pitchFamily="18" charset="0"/>
              </a:rPr>
              <a:t>os nad yw'r ymateb yn haeddu ennill marciau.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1-2 farc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 arholiad sylfaenol sy'n dangos rhywfaint o wybodaeth a dealltwriaeth ynglŷn â sut mae egwyddor llesiant yn effeithio ar ymarfer gofal plant yng Nghymru.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3-4 marc am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arholiad da sy'n dangos gwybodaeth a dealltwriaeth dda ynglŷn â sut mae egwyddor llesiant yn effeithio ar ymarfer gofal plant yng Nghymru.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5-6 marc am </a:t>
            </a: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arholiad da iawn sy'n dangos gwybodaeth a dealltwriaeth dda iawn ynglŷn â sut mae egwyddor llesiant yn effeithio ar ymarfer gofal plant yng Nghymru.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Gall yr ateb gyfeirio at y pethau hyn: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Rhaid i leoliadau gofal plant ddeall y gall fod angen help ar rai plant/teuluoedd i gyflawni llesiant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Bydd angen i wasanaethau ar gyfer plant a theuluoedd gydweithio i gefnogi'r rheini mewn angen.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Mae angen i grwpiau cymunedol gwasanaethau iechyd gefnogi teuluoedd ym mhob maes bywyd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Dylai'r rhai sy'n gweithio gyda phlant a theuluoedd eu galluogi i deimlo'n ddiogel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Dylai gwasanaethau i deuluoedd alluogi plant a theuluoedd gymryd rhan yn ddiogel mewn bywyd cymunedol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Dylai gwasanaethau gynnig cyfleoedd i bawb deimlo'n dda amdanynt eu hunain ac am eu cyflawniadau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Dylai lleoliadau gofal plant annog teuluoedd i wneud penderfyniadau amdanynt eu hunain ac am eu llesiant.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Dylid annog a chefnogi cyfeillgarwch a chydberthnasau cadarnhaol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Dylai darparwyr addysg sicrhau y caiff pob plentyn a pherson ifanc gyfle cyfartal wrth gyflawni ym maes addysg a hyfforddiant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Dylai darparwyr gwasanaethau sicrhau y caiff dewis iaith ei ystyried a'u bod yn annog y defnydd o'r Gymraeg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Nid yw’r rhestr hon yn gynhwysfawr. </a:t>
            </a:r>
            <a:b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cy-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Rhowch farciau am unrhyw ateb perthnasol arall.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9033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061200" y="1367832"/>
            <a:ext cx="4752429" cy="5282205"/>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3" name="TextBox 2">
            <a:extLst>
              <a:ext uri="{FF2B5EF4-FFF2-40B4-BE49-F238E27FC236}">
                <a16:creationId xmlns:a16="http://schemas.microsoft.com/office/drawing/2014/main" id="{1E919832-6A9C-1E19-FFB1-4C3C663ED26E}"/>
              </a:ext>
            </a:extLst>
          </p:cNvPr>
          <p:cNvSpPr txBox="1"/>
          <p:nvPr/>
        </p:nvSpPr>
        <p:spPr>
          <a:xfrm>
            <a:off x="282575" y="1299810"/>
            <a:ext cx="5321812" cy="4801314"/>
          </a:xfrm>
          <a:prstGeom prst="rect">
            <a:avLst/>
          </a:prstGeom>
          <a:noFill/>
        </p:spPr>
        <p:txBody>
          <a:bodyPr wrap="square">
            <a:spAutoFit/>
          </a:bodyPr>
          <a:lstStyle/>
          <a:p>
            <a:r>
              <a:rPr lang="en-US" dirty="0"/>
              <a:t>Well-being impacts childcare in Wales because, childcare settings have more provisions out that help children learn about their feelings, and learn how to deal with them in a healthy way. The principle 'well-being' impacts child care because they have to make sure that their </a:t>
            </a:r>
            <a:r>
              <a:rPr lang="en-US" dirty="0" err="1"/>
              <a:t>envirnoments</a:t>
            </a:r>
            <a:r>
              <a:rPr lang="en-US" dirty="0"/>
              <a:t> support their well-being positively, meaning it needs to be stimulating and challenging, but not too challenging that they struggle a lot and doubt themselves. Well-being impacts child care by making the industry focus more on the child and what they want to do, in order to help them reach a </a:t>
            </a:r>
            <a:r>
              <a:rPr lang="en-US" dirty="0" err="1"/>
              <a:t>postivie</a:t>
            </a:r>
            <a:r>
              <a:rPr lang="en-US" dirty="0"/>
              <a:t> well-</a:t>
            </a:r>
            <a:r>
              <a:rPr lang="en-US" dirty="0" err="1"/>
              <a:t>ebeing</a:t>
            </a:r>
            <a:r>
              <a:rPr lang="en-US" dirty="0"/>
              <a:t>. Well-being has impacted thew work of a childcare setting because they have more tasks that promote independence to improve their self-esteem, their confidence </a:t>
            </a:r>
            <a:r>
              <a:rPr lang="en-US" dirty="0" err="1"/>
              <a:t>ancd</a:t>
            </a:r>
            <a:r>
              <a:rPr lang="en-US" dirty="0"/>
              <a:t> their </a:t>
            </a:r>
            <a:r>
              <a:rPr lang="en-US" dirty="0" err="1"/>
              <a:t>independece</a:t>
            </a:r>
            <a:r>
              <a:rPr lang="en-US" dirty="0"/>
              <a:t> skills.</a:t>
            </a:r>
            <a:endParaRPr lang="en-GB" dirty="0"/>
          </a:p>
        </p:txBody>
      </p:sp>
      <p:sp>
        <p:nvSpPr>
          <p:cNvPr id="2" name="TextBox 1">
            <a:extLst>
              <a:ext uri="{FF2B5EF4-FFF2-40B4-BE49-F238E27FC236}">
                <a16:creationId xmlns:a16="http://schemas.microsoft.com/office/drawing/2014/main" id="{C957FD3A-9682-6ECD-8943-3C5CA51B6C6A}"/>
              </a:ext>
            </a:extLst>
          </p:cNvPr>
          <p:cNvSpPr txBox="1"/>
          <p:nvPr/>
        </p:nvSpPr>
        <p:spPr>
          <a:xfrm>
            <a:off x="7377362" y="1494169"/>
            <a:ext cx="4289121" cy="4981235"/>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dysgwr hwn wedi meddwl yn ofalus am yr hyn mae'r cwestiwn hwn yn ei ofyn a chyflwynwyd gwerthusiad da i ennill y 3 marc haeddiannol.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Mae'n canolbwyntio ar yr hyn sydd angen digwydd mewn ymarfer i gefnogi llesiant.</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tystiolaeth o ddealltwriaeth dda lle mae'r dysgwr yn gwerthuso pwysigrwydd yr amgylchedd o safbwynt cadarnhaol a negyddol.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frawddeg olaf hefyd yn profi gwybodaeth o sut mae angen i leoliadau gynllunio i gefnogi sgiliau annibynnol.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3</a:t>
            </a:r>
            <a:r>
              <a:rPr lang="en-GB" b="1" dirty="0">
                <a:solidFill>
                  <a:srgbClr val="0070C0"/>
                </a:solidFill>
              </a:rPr>
              <a:t>/6</a:t>
            </a:r>
          </a:p>
        </p:txBody>
      </p:sp>
      <p:sp>
        <p:nvSpPr>
          <p:cNvPr id="7" name="Title 2">
            <a:extLst>
              <a:ext uri="{FF2B5EF4-FFF2-40B4-BE49-F238E27FC236}">
                <a16:creationId xmlns:a16="http://schemas.microsoft.com/office/drawing/2014/main" id="{A09A9FC2-8C35-891D-4F53-43586CCE8F51}"/>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8(a)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152316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367832"/>
            <a:ext cx="4403836" cy="5053989"/>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3" name="TextBox 2">
            <a:extLst>
              <a:ext uri="{FF2B5EF4-FFF2-40B4-BE49-F238E27FC236}">
                <a16:creationId xmlns:a16="http://schemas.microsoft.com/office/drawing/2014/main" id="{198017C1-A138-FA61-0B49-4BD7B2EDFF18}"/>
              </a:ext>
            </a:extLst>
          </p:cNvPr>
          <p:cNvSpPr txBox="1"/>
          <p:nvPr/>
        </p:nvSpPr>
        <p:spPr>
          <a:xfrm>
            <a:off x="378371" y="1289513"/>
            <a:ext cx="5019539" cy="3139321"/>
          </a:xfrm>
          <a:prstGeom prst="rect">
            <a:avLst/>
          </a:prstGeom>
          <a:noFill/>
        </p:spPr>
        <p:txBody>
          <a:bodyPr wrap="square">
            <a:spAutoFit/>
          </a:bodyPr>
          <a:lstStyle/>
          <a:p>
            <a:r>
              <a:rPr lang="en-US" dirty="0"/>
              <a:t>Ensuring peoples well being is met allows everyone to enjoy themselves and make the most of every situation, that people are not hindered by poverty or disability and are felt included in society. This rule ensures that no one is looked over and all children are under suitable care and protection. Well-being makes sure that everyone is healthy and happy and getting the best education they deserve as well as being treated equally without discrimination and good care.</a:t>
            </a:r>
            <a:endParaRPr lang="en-GB" dirty="0"/>
          </a:p>
        </p:txBody>
      </p:sp>
      <p:sp>
        <p:nvSpPr>
          <p:cNvPr id="2" name="TextBox 1">
            <a:extLst>
              <a:ext uri="{FF2B5EF4-FFF2-40B4-BE49-F238E27FC236}">
                <a16:creationId xmlns:a16="http://schemas.microsoft.com/office/drawing/2014/main" id="{9AFE09D9-3950-8FE9-9C25-B9D3585BE99F}"/>
              </a:ext>
            </a:extLst>
          </p:cNvPr>
          <p:cNvSpPr txBox="1"/>
          <p:nvPr/>
        </p:nvSpPr>
        <p:spPr>
          <a:xfrm>
            <a:off x="7630510" y="1494169"/>
            <a:ext cx="4035973" cy="4665508"/>
          </a:xfrm>
          <a:prstGeom prst="rect">
            <a:avLst/>
          </a:prstGeom>
          <a:noFill/>
          <a:ln>
            <a:noFill/>
          </a:ln>
        </p:spPr>
        <p:txBody>
          <a:bodyPr wrap="square" rtlCol="0">
            <a:spAutoFit/>
          </a:bodyPr>
          <a:lstStyle/>
          <a:p>
            <a:pPr>
              <a:defRPr b="0" i="0"/>
            </a:pPr>
            <a:r>
              <a:rPr lang="1106" sz="1800" b="1" i="1" dirty="0">
                <a:solidFill>
                  <a:srgbClr val="0070C0"/>
                </a:solidFill>
              </a:rPr>
              <a:t>Adborth yr Uwch Arholwr </a:t>
            </a:r>
          </a:p>
          <a:p>
            <a:endParaRPr lang="en-GB" b="1"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hwn yn ateb cyffredinol iawn lle gallai'r arholwr fod wedi cymhwyso'r opsiwn "Rhowch gredyd am unrhyw ymateb perthnasol arall" sydd ar gael, gan ganiatáu ar gyfer rhoi'r 3 marc.</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yn dangos dealltwriaeth o bwysigrwydd llesiant a sut gellir cyflawni hyn drwy fwynhau, hapusrwydd a'r addysg orau sydd ar gael.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Gallai'r orddibyniaeth ar gyfle cyfartal fod wedi rhwystro datblygiad.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3/</a:t>
            </a:r>
            <a:r>
              <a:rPr lang="en-GB" b="1" dirty="0">
                <a:solidFill>
                  <a:srgbClr val="0070C0"/>
                </a:solidFill>
              </a:rPr>
              <a:t>6</a:t>
            </a:r>
          </a:p>
        </p:txBody>
      </p:sp>
      <p:sp>
        <p:nvSpPr>
          <p:cNvPr id="7" name="Title 2">
            <a:extLst>
              <a:ext uri="{FF2B5EF4-FFF2-40B4-BE49-F238E27FC236}">
                <a16:creationId xmlns:a16="http://schemas.microsoft.com/office/drawing/2014/main" id="{3581A247-CE8C-D106-8F94-16C8F5A4EEFA}"/>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8(a)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Tree>
    <p:extLst>
      <p:ext uri="{BB962C8B-B14F-4D97-AF65-F5344CB8AC3E}">
        <p14:creationId xmlns:p14="http://schemas.microsoft.com/office/powerpoint/2010/main" val="1559054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4833415" y="2483570"/>
            <a:ext cx="6989221" cy="2123658"/>
          </a:xfrm>
          <a:prstGeom prst="rect">
            <a:avLst/>
          </a:prstGeom>
          <a:noFill/>
        </p:spPr>
        <p:txBody>
          <a:bodyPr wrap="square" rtlCol="0">
            <a:spAutoFit/>
          </a:bodyPr>
          <a:lstStyle/>
          <a:p>
            <a:pPr algn="ctr"/>
            <a:r>
              <a:rPr lang="cy-GB" sz="4800" dirty="0">
                <a:effectLst/>
                <a:latin typeface="Calibri" panose="020F0502020204030204" pitchFamily="34" charset="0"/>
                <a:ea typeface="Calibri" panose="020F0502020204030204" pitchFamily="34" charset="0"/>
              </a:rPr>
              <a:t>Cyflwyno Lefel 2 – Gweithgor</a:t>
            </a:r>
            <a:endParaRPr lang="en-GB" sz="4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846285" y="1523835"/>
            <a:ext cx="3987130" cy="3810330"/>
          </a:xfrm>
          <a:prstGeom prst="rect">
            <a:avLst/>
          </a:prstGeom>
        </p:spPr>
      </p:pic>
    </p:spTree>
    <p:extLst>
      <p:ext uri="{BB962C8B-B14F-4D97-AF65-F5344CB8AC3E}">
        <p14:creationId xmlns:p14="http://schemas.microsoft.com/office/powerpoint/2010/main" val="2015368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7D05EA10-0A5F-3994-C472-1CA790F67C53}"/>
              </a:ext>
            </a:extLst>
          </p:cNvPr>
          <p:cNvGraphicFramePr>
            <a:graphicFrameLocks noGrp="1"/>
          </p:cNvGraphicFramePr>
          <p:nvPr>
            <p:ph sz="quarter" idx="10"/>
            <p:extLst>
              <p:ext uri="{D42A27DB-BD31-4B8C-83A1-F6EECF244321}">
                <p14:modId xmlns:p14="http://schemas.microsoft.com/office/powerpoint/2010/main" val="879090194"/>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95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8E382-9DF3-0EEC-3A21-A4DE34CF22F2}"/>
              </a:ext>
            </a:extLst>
          </p:cNvPr>
          <p:cNvSpPr/>
          <p:nvPr/>
        </p:nvSpPr>
        <p:spPr>
          <a:xfrm flipV="1">
            <a:off x="0" y="1283757"/>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A8D84B-D861-D97F-3D15-B37DF02D0541}"/>
              </a:ext>
            </a:extLst>
          </p:cNvPr>
          <p:cNvSpPr txBox="1">
            <a:spLocks/>
          </p:cNvSpPr>
          <p:nvPr/>
        </p:nvSpPr>
        <p:spPr>
          <a:xfrm>
            <a:off x="548017" y="225930"/>
            <a:ext cx="8175171" cy="773063"/>
          </a:xfrm>
          <a:prstGeom prst="rect">
            <a:avLst/>
          </a:prstGeom>
        </p:spPr>
        <p:txBody>
          <a:bodyPr anchor="t">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3200" dirty="0" err="1">
                <a:solidFill>
                  <a:srgbClr val="009FE3"/>
                </a:solidFill>
                <a:latin typeface="Arial" panose="020B0604020202020204" pitchFamily="34" charset="0"/>
                <a:cs typeface="Arial" panose="020B0604020202020204" pitchFamily="34" charset="0"/>
              </a:rPr>
              <a:t>Defnyddio</a:t>
            </a:r>
            <a:r>
              <a:rPr lang="en-GB" sz="3200" dirty="0">
                <a:solidFill>
                  <a:srgbClr val="009FE3"/>
                </a:solidFill>
                <a:latin typeface="Arial" panose="020B0604020202020204" pitchFamily="34" charset="0"/>
                <a:cs typeface="Arial" panose="020B0604020202020204" pitchFamily="34" charset="0"/>
              </a:rPr>
              <a:t> Teams</a:t>
            </a:r>
            <a:br>
              <a:rPr lang="en-GB" sz="3200" kern="1100" spc="-30" dirty="0">
                <a:solidFill>
                  <a:srgbClr val="3DA0E4"/>
                </a:solidFill>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1523855-E0E4-5BAA-0754-A00F2B2408D5}"/>
              </a:ext>
            </a:extLst>
          </p:cNvPr>
          <p:cNvSpPr/>
          <p:nvPr/>
        </p:nvSpPr>
        <p:spPr>
          <a:xfrm>
            <a:off x="332164" y="1475303"/>
            <a:ext cx="11527671" cy="3425297"/>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Yn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ystod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sesiwn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Teams hon,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byddai'n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fuddiol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bawb</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lynu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egwyddorion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canlynol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Troi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microffonau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ffwrdd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tra</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siarad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Defnyddiwch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nodwedd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codi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llaw</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ofyn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cwestiwn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neu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defnyddiwch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“chat”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Rhowch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camera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ymlaen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os</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dymuno</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gwneud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hynny</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E6B98B-2B03-7549-3AA2-884375F71E28}"/>
              </a:ext>
            </a:extLst>
          </p:cNvPr>
          <p:cNvSpPr/>
          <p:nvPr/>
        </p:nvSpPr>
        <p:spPr>
          <a:xfrm>
            <a:off x="356164" y="4313354"/>
            <a:ext cx="11527671" cy="1960280"/>
          </a:xfrm>
          <a:prstGeom prst="rect">
            <a:avLst/>
          </a:prstGeom>
        </p:spPr>
        <p:txBody>
          <a:bodyPr wrap="square">
            <a:spAutoFit/>
          </a:bodyPr>
          <a:lstStyle/>
          <a:p>
            <a:pPr defTabSz="457200" fontAlgn="base">
              <a:lnSpc>
                <a:spcPct val="115000"/>
              </a:lnSpc>
              <a:spcBef>
                <a:spcPts val="750"/>
              </a:spcBef>
              <a:spcAft>
                <a:spcPts val="750"/>
              </a:spcAft>
              <a:defRPr/>
            </a:pPr>
            <a:r>
              <a:rPr lang="en-GB" sz="2400" b="1"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Problemau</a:t>
            </a: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b="1"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technegol</a:t>
            </a: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Os</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chi’n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problemau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technegol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gyda'ch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sain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neu'ch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camera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gwe</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mae</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aml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hwnt</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rheolaeth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ond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man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cyntaf</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rydym</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cynghori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adael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ac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ailymuno</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â'r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cyfarfod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neu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gysylltu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â'ch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cefnogaeth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TG.</a:t>
            </a:r>
          </a:p>
        </p:txBody>
      </p:sp>
      <p:pic>
        <p:nvPicPr>
          <p:cNvPr id="13" name="Picture 12" descr="A black and white icon with a microphone&#10;&#10;Description automatically generated">
            <a:extLst>
              <a:ext uri="{FF2B5EF4-FFF2-40B4-BE49-F238E27FC236}">
                <a16:creationId xmlns:a16="http://schemas.microsoft.com/office/drawing/2014/main" id="{75AB54EC-A505-33C2-103E-DBAF4B096D51}"/>
              </a:ext>
            </a:extLst>
          </p:cNvPr>
          <p:cNvPicPr>
            <a:picLocks noChangeAspect="1"/>
          </p:cNvPicPr>
          <p:nvPr/>
        </p:nvPicPr>
        <p:blipFill>
          <a:blip r:embed="rId2"/>
          <a:stretch>
            <a:fillRect/>
          </a:stretch>
        </p:blipFill>
        <p:spPr>
          <a:xfrm>
            <a:off x="7336593" y="2327356"/>
            <a:ext cx="718834" cy="718834"/>
          </a:xfrm>
          <a:prstGeom prst="rect">
            <a:avLst/>
          </a:prstGeom>
        </p:spPr>
      </p:pic>
      <p:pic>
        <p:nvPicPr>
          <p:cNvPr id="14" name="Content Placeholder 4" descr="raise hand icon">
            <a:extLst>
              <a:ext uri="{FF2B5EF4-FFF2-40B4-BE49-F238E27FC236}">
                <a16:creationId xmlns:a16="http://schemas.microsoft.com/office/drawing/2014/main" id="{2A8C50E8-3629-0F63-DF1A-EE37DA6B5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8142" y="2750227"/>
            <a:ext cx="647386" cy="64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at icon">
            <a:extLst>
              <a:ext uri="{FF2B5EF4-FFF2-40B4-BE49-F238E27FC236}">
                <a16:creationId xmlns:a16="http://schemas.microsoft.com/office/drawing/2014/main" id="{980C4BDA-7961-5E69-0D27-033349E53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7792" y="3540373"/>
            <a:ext cx="556749" cy="556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Video call button">
            <a:extLst>
              <a:ext uri="{FF2B5EF4-FFF2-40B4-BE49-F238E27FC236}">
                <a16:creationId xmlns:a16="http://schemas.microsoft.com/office/drawing/2014/main" id="{ED869B98-8824-9DFE-2157-F3FA5130F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600" y="3765043"/>
            <a:ext cx="556749" cy="5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62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t>Uned</a:t>
            </a:r>
            <a:r>
              <a:rPr lang="en-US" sz="4400" dirty="0"/>
              <a:t> 216 - </a:t>
            </a:r>
            <a:r>
              <a:rPr lang="en-US" sz="4400" dirty="0" err="1"/>
              <a:t>Arholiad</a:t>
            </a:r>
            <a:r>
              <a:rPr lang="en-US" sz="44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17 </a:t>
            </a:r>
            <a:r>
              <a:rPr lang="en-US" sz="4400" dirty="0" err="1"/>
              <a:t>Ionawr</a:t>
            </a:r>
            <a:r>
              <a:rPr lang="en-US" sz="4400" dirty="0"/>
              <a:t> 2024 AM </a:t>
            </a:r>
            <a:endParaRPr kumimoji="0" lang="en-GB" sz="4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83557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912627" y="2932148"/>
            <a:ext cx="6061094"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b="0" i="0"/>
            </a:pPr>
            <a:r>
              <a:rPr kumimoji="0" lang="1106" sz="40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Gwerthuso'r Digwyddiad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1140574" y="1523835"/>
            <a:ext cx="3987130" cy="3810330"/>
          </a:xfrm>
          <a:prstGeom prst="rect">
            <a:avLst/>
          </a:prstGeom>
        </p:spPr>
      </p:pic>
      <p:pic>
        <p:nvPicPr>
          <p:cNvPr id="3" name="Picture 2">
            <a:extLst>
              <a:ext uri="{FF2B5EF4-FFF2-40B4-BE49-F238E27FC236}">
                <a16:creationId xmlns:a16="http://schemas.microsoft.com/office/drawing/2014/main" id="{3942C64B-8167-B749-8C3D-24644323DAF7}"/>
              </a:ext>
            </a:extLst>
          </p:cNvPr>
          <p:cNvPicPr>
            <a:picLocks noChangeAspect="1"/>
          </p:cNvPicPr>
          <p:nvPr/>
        </p:nvPicPr>
        <p:blipFill>
          <a:blip r:embed="rId3"/>
          <a:stretch>
            <a:fillRect/>
          </a:stretch>
        </p:blipFill>
        <p:spPr>
          <a:xfrm>
            <a:off x="8842433" y="3989290"/>
            <a:ext cx="2076628" cy="2076628"/>
          </a:xfrm>
          <a:prstGeom prst="rect">
            <a:avLst/>
          </a:prstGeom>
        </p:spPr>
      </p:pic>
      <p:sp>
        <p:nvSpPr>
          <p:cNvPr id="4" name="TextBox 3">
            <a:extLst>
              <a:ext uri="{FF2B5EF4-FFF2-40B4-BE49-F238E27FC236}">
                <a16:creationId xmlns:a16="http://schemas.microsoft.com/office/drawing/2014/main" id="{3F5A1B2C-FF0C-CF28-7EA9-26D2EC34ED30}"/>
              </a:ext>
            </a:extLst>
          </p:cNvPr>
          <p:cNvSpPr txBox="1"/>
          <p:nvPr/>
        </p:nvSpPr>
        <p:spPr>
          <a:xfrm>
            <a:off x="1140574" y="5745123"/>
            <a:ext cx="60787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https://www.surveymonkey.co.uk/r/WJEConline2023-24</a:t>
            </a: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636152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F18082-FB71-D043-AC08-A8981A9BD215}"/>
              </a:ext>
            </a:extLst>
          </p:cNvPr>
          <p:cNvSpPr/>
          <p:nvPr/>
        </p:nvSpPr>
        <p:spPr>
          <a:xfrm>
            <a:off x="922468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B348E84-73F0-B149-81D2-27207228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pic>
        <p:nvPicPr>
          <p:cNvPr id="6" name="Picture 5"/>
          <p:cNvPicPr>
            <a:picLocks noChangeAspect="1"/>
          </p:cNvPicPr>
          <p:nvPr/>
        </p:nvPicPr>
        <p:blipFill>
          <a:blip r:embed="rId4"/>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err="1">
                <a:ln>
                  <a:noFill/>
                </a:ln>
                <a:solidFill>
                  <a:srgbClr val="FFFFFF"/>
                </a:solidFill>
                <a:effectLst/>
                <a:uLnTx/>
                <a:uFillTx/>
                <a:latin typeface="Arial" panose="020B0604020202020204"/>
                <a:ea typeface="+mn-ea"/>
                <a:cs typeface="+mn-cs"/>
              </a:rPr>
              <a:t>Diolch</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140000"/>
                </a:solidFill>
                <a:effectLst/>
                <a:uLnTx/>
                <a:uFillTx/>
                <a:latin typeface="Arial" panose="020B060402020202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0364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B076E"/>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4EAFA77-99E0-4A0D-8C44-58DBD4129EA2}"/>
              </a:ext>
            </a:extLst>
          </p:cNvPr>
          <p:cNvGrpSpPr/>
          <p:nvPr/>
        </p:nvGrpSpPr>
        <p:grpSpPr>
          <a:xfrm>
            <a:off x="9287742" y="4016188"/>
            <a:ext cx="2348753" cy="2348753"/>
            <a:chOff x="9287742" y="4016188"/>
            <a:chExt cx="2348753" cy="2348753"/>
          </a:xfrm>
        </p:grpSpPr>
        <p:sp>
          <p:nvSpPr>
            <p:cNvPr id="9" name="Oval 8">
              <a:extLst>
                <a:ext uri="{FF2B5EF4-FFF2-40B4-BE49-F238E27FC236}">
                  <a16:creationId xmlns:a16="http://schemas.microsoft.com/office/drawing/2014/main" id="{21BDAA15-B5D9-4B1F-B2DD-0E666622CE3A}"/>
                </a:ext>
              </a:extLst>
            </p:cNvPr>
            <p:cNvSpPr/>
            <p:nvPr/>
          </p:nvSpPr>
          <p:spPr>
            <a:xfrm>
              <a:off x="928774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BFCA2BE-1C3C-4462-980B-EF0BCCB6E7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grpSp>
      <p:sp>
        <p:nvSpPr>
          <p:cNvPr id="2" name="TextBox 1">
            <a:extLst>
              <a:ext uri="{FF2B5EF4-FFF2-40B4-BE49-F238E27FC236}">
                <a16:creationId xmlns:a16="http://schemas.microsoft.com/office/drawing/2014/main" id="{A7E97AAF-C365-B205-5992-296970A24901}"/>
              </a:ext>
            </a:extLst>
          </p:cNvPr>
          <p:cNvSpPr txBox="1"/>
          <p:nvPr/>
        </p:nvSpPr>
        <p:spPr>
          <a:xfrm>
            <a:off x="555505" y="1271587"/>
            <a:ext cx="8208154" cy="4924425"/>
          </a:xfrm>
          <a:prstGeom prst="rect">
            <a:avLst/>
          </a:prstGeom>
          <a:noFill/>
        </p:spPr>
        <p:txBody>
          <a:bodyPr wrap="square" rtlCol="0">
            <a:spAutoFit/>
          </a:bodyPr>
          <a:lstStyle/>
          <a:p>
            <a:pPr>
              <a:defRPr b="0" i="0"/>
            </a:pPr>
            <a:r>
              <a:rPr lang="1106" sz="3600" b="1" dirty="0">
                <a:solidFill>
                  <a:schemeClr val="bg1"/>
                </a:solidFill>
                <a:latin typeface="Lato" panose="020F0502020204030203" pitchFamily="34" charset="0"/>
                <a:ea typeface="Lato" panose="020F0502020204030203" pitchFamily="34" charset="0"/>
                <a:cs typeface="Lato" panose="020F0502020204030203" pitchFamily="34" charset="0"/>
              </a:rPr>
              <a:t>Manylion cyswllt:</a:t>
            </a:r>
          </a:p>
          <a:p>
            <a:endParaRPr lang="en-GB" dirty="0">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sz="2000" dirty="0">
                <a:solidFill>
                  <a:schemeClr val="bg1"/>
                </a:solidFill>
                <a:latin typeface="Lato" panose="020F0502020204030203" pitchFamily="34" charset="0"/>
                <a:ea typeface="Lato" panose="020F0502020204030203" pitchFamily="34" charset="0"/>
                <a:cs typeface="Lato" panose="020F0502020204030203" pitchFamily="34" charset="0"/>
              </a:rPr>
              <a:t>Cysylltwch â’n Swyddogion Pwnc arbenigol, Cynghorydd Technegol a’r tîm c</a:t>
            </a:r>
            <a:r>
              <a:rPr lang="en-GB" sz="2000" dirty="0" err="1">
                <a:solidFill>
                  <a:schemeClr val="bg1"/>
                </a:solidFill>
                <a:latin typeface="Lato" panose="020F0502020204030203" pitchFamily="34" charset="0"/>
                <a:ea typeface="Lato" panose="020F0502020204030203" pitchFamily="34" charset="0"/>
                <a:cs typeface="Lato" panose="020F0502020204030203" pitchFamily="34" charset="0"/>
              </a:rPr>
              <a:t>efnogaeth</a:t>
            </a:r>
            <a:r>
              <a:rPr lang="en-GB" sz="2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1106" sz="2000" dirty="0">
                <a:solidFill>
                  <a:schemeClr val="bg1"/>
                </a:solidFill>
                <a:latin typeface="Lato" panose="020F0502020204030203" pitchFamily="34" charset="0"/>
                <a:ea typeface="Lato" panose="020F0502020204030203" pitchFamily="34" charset="0"/>
                <a:cs typeface="Lato" panose="020F0502020204030203" pitchFamily="34" charset="0"/>
              </a:rPr>
              <a:t>weinyddol ar gyfer eich pwnc gydag unrhyw ymholiadau.  </a:t>
            </a:r>
          </a:p>
          <a:p>
            <a:endParaRPr lang="en-GB" sz="2000" dirty="0">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sz="2000" dirty="0">
                <a:solidFill>
                  <a:schemeClr val="bg1"/>
                </a:solidFill>
                <a:latin typeface="Lato" panose="020F0502020204030203" pitchFamily="34" charset="0"/>
                <a:ea typeface="Lato" panose="020F0502020204030203" pitchFamily="34" charset="0"/>
                <a:cs typeface="Lato" panose="020F0502020204030203" pitchFamily="34" charset="0"/>
              </a:rPr>
              <a:t>CBAC</a:t>
            </a:r>
          </a:p>
          <a:p>
            <a:pPr>
              <a:defRPr b="0" i="0"/>
            </a:pP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Amy Allen-Thomas </a:t>
            </a:r>
            <a:r>
              <a:rPr lang="cy-GB"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a:t>
            </a: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 Swyddog Pwnc </a:t>
            </a:r>
          </a:p>
          <a:p>
            <a:pPr>
              <a:defRPr b="0" i="0"/>
            </a:pP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Tania Lucas – Swyddogaeth Cefnogaeth Pwnc </a:t>
            </a:r>
            <a:b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b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e-bost: gchddp@cbac.co.uk</a:t>
            </a:r>
          </a:p>
          <a:p>
            <a:endParaRPr lang="en-US" sz="2000" kern="1100" spc="-50" dirty="0">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City &amp; Guilds</a:t>
            </a:r>
          </a:p>
          <a:p>
            <a:pPr>
              <a:defRPr b="0" i="0"/>
            </a:pP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Suzi Gray – </a:t>
            </a:r>
            <a:r>
              <a:rPr lang="en-GB" sz="2000" kern="1100" spc="-50" dirty="0" err="1">
                <a:solidFill>
                  <a:schemeClr val="bg1"/>
                </a:solidFill>
                <a:latin typeface="Lato" panose="020F0502020204030203" pitchFamily="34" charset="0"/>
                <a:ea typeface="Lato" panose="020F0502020204030203" pitchFamily="34" charset="0"/>
                <a:cs typeface="Lato" panose="020F0502020204030203" pitchFamily="34" charset="0"/>
              </a:rPr>
              <a:t>Cyng</a:t>
            </a: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horydd Technegol</a:t>
            </a:r>
          </a:p>
          <a:p>
            <a:pPr>
              <a:defRPr b="0" i="0"/>
            </a:pP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Ansawdd: </a:t>
            </a:r>
            <a:r>
              <a:rPr lang="1106" sz="2000" dirty="0">
                <a:latin typeface="Lato" panose="020F0502020204030203" pitchFamily="34" charset="0"/>
                <a:ea typeface="Lato" panose="020F0502020204030203" pitchFamily="34" charset="0"/>
                <a:cs typeface="Lato" panose="020F0502020204030203" pitchFamily="34" charset="0"/>
              </a:rPr>
              <a:t> </a:t>
            </a:r>
            <a:r>
              <a:rPr lang="1106" sz="2000" dirty="0">
                <a:solidFill>
                  <a:schemeClr val="bg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hclw.quality@cityandguilds.com</a:t>
            </a:r>
            <a:endParaRPr lang="en-US" sz="2000" kern="1100" spc="-50" dirty="0">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C</a:t>
            </a:r>
            <a:r>
              <a:rPr lang="en-GB" sz="2000" kern="1100" spc="-50" dirty="0" err="1">
                <a:solidFill>
                  <a:schemeClr val="bg1"/>
                </a:solidFill>
                <a:latin typeface="Lato" panose="020F0502020204030203" pitchFamily="34" charset="0"/>
                <a:ea typeface="Lato" panose="020F0502020204030203" pitchFamily="34" charset="0"/>
                <a:cs typeface="Lato" panose="020F0502020204030203" pitchFamily="34" charset="0"/>
              </a:rPr>
              <a:t>efnogaeth</a:t>
            </a: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 i Gwsmeriaid/Cyffredinol: </a:t>
            </a:r>
            <a:r>
              <a:rPr lang="1106" sz="2000" dirty="0">
                <a:solidFill>
                  <a:schemeClr val="bg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hclw.customer@cityandguilds.com</a:t>
            </a:r>
            <a:endParaRPr lang="en-US" sz="2000" kern="1100" spc="-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823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8E382-9DF3-0EEC-3A21-A4DE34CF22F2}"/>
              </a:ext>
            </a:extLst>
          </p:cNvPr>
          <p:cNvSpPr/>
          <p:nvPr/>
        </p:nvSpPr>
        <p:spPr>
          <a:xfrm flipV="1">
            <a:off x="0" y="1283757"/>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C07291A-6884-485B-4426-D7A35CA9D4DF}"/>
              </a:ext>
            </a:extLst>
          </p:cNvPr>
          <p:cNvSpPr txBox="1">
            <a:spLocks/>
          </p:cNvSpPr>
          <p:nvPr/>
        </p:nvSpPr>
        <p:spPr>
          <a:xfrm>
            <a:off x="548017" y="368312"/>
            <a:ext cx="8175171" cy="773063"/>
          </a:xfrm>
          <a:prstGeom prst="rect">
            <a:avLst/>
          </a:prstGeom>
        </p:spPr>
        <p:txBody>
          <a:bodyPr anchor="t">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800" dirty="0" err="1">
                <a:solidFill>
                  <a:srgbClr val="009FE3"/>
                </a:solidFill>
                <a:latin typeface="Arial" panose="020B0604020202020204" pitchFamily="34" charset="0"/>
                <a:cs typeface="Arial" panose="020B0604020202020204" pitchFamily="34" charset="0"/>
              </a:rPr>
              <a:t>Deunyddiau</a:t>
            </a:r>
            <a:br>
              <a:rPr lang="en-GB" sz="2800" kern="1100" spc="-30" dirty="0">
                <a:solidFill>
                  <a:srgbClr val="3DA0E4"/>
                </a:solidFill>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2B2161-1BF7-31BC-046F-3E2B2BE78913}"/>
              </a:ext>
            </a:extLst>
          </p:cNvPr>
          <p:cNvSpPr/>
          <p:nvPr/>
        </p:nvSpPr>
        <p:spPr>
          <a:xfrm>
            <a:off x="332164" y="1972656"/>
            <a:ext cx="11527671" cy="2165465"/>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Bydd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PPT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anfon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cyfeiriad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(au)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ebost</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roddwyd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pan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wnaethoch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chi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gofrestru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gyfer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digwyddiad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59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D2B8-A94F-4049-A8BE-D3E6DB8651ED}"/>
              </a:ext>
            </a:extLst>
          </p:cNvPr>
          <p:cNvSpPr txBox="1"/>
          <p:nvPr/>
        </p:nvSpPr>
        <p:spPr>
          <a:xfrm>
            <a:off x="497356" y="430696"/>
            <a:ext cx="3066362" cy="45765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b="0" i="0"/>
            </a:pPr>
            <a:r>
              <a:rPr kumimoji="0" lang="1106" sz="2400" i="0" u="none" strike="noStrike" kern="1200" cap="none" spc="0" normalizeH="0" baseline="0" noProof="0" dirty="0">
                <a:ln>
                  <a:noFill/>
                </a:ln>
                <a:solidFill>
                  <a:schemeClr val="accent1"/>
                </a:solidFill>
                <a:effectLst/>
                <a:uLnTx/>
                <a:uFillTx/>
                <a:ea typeface="Lato" panose="020F0502020204030203" pitchFamily="34" charset="0"/>
                <a:cs typeface="Lato" panose="020F0502020204030203" pitchFamily="34" charset="0"/>
              </a:rPr>
              <a:t>Nodau ac amcanion  </a:t>
            </a:r>
          </a:p>
        </p:txBody>
      </p:sp>
      <p:sp>
        <p:nvSpPr>
          <p:cNvPr id="3" name="TextBox 2">
            <a:extLst>
              <a:ext uri="{FF2B5EF4-FFF2-40B4-BE49-F238E27FC236}">
                <a16:creationId xmlns:a16="http://schemas.microsoft.com/office/drawing/2014/main" id="{810611CA-44AB-4EC9-B7C2-AAF51FDA6C48}"/>
              </a:ext>
            </a:extLst>
          </p:cNvPr>
          <p:cNvSpPr txBox="1"/>
          <p:nvPr/>
        </p:nvSpPr>
        <p:spPr>
          <a:xfrm>
            <a:off x="467978" y="998114"/>
            <a:ext cx="8964853" cy="2277547"/>
          </a:xfrm>
          <a:prstGeom prst="rect">
            <a:avLst/>
          </a:prstGeom>
          <a:noFill/>
        </p:spPr>
        <p:txBody>
          <a:bodyPr wrap="square" rtlCol="0">
            <a:spAutoFit/>
          </a:bodyPr>
          <a:lstStyle/>
          <a:p>
            <a:pPr>
              <a:defRPr b="0" i="0"/>
            </a:pPr>
            <a:r>
              <a:rPr lang="1106" dirty="0">
                <a:solidFill>
                  <a:srgbClr val="000000"/>
                </a:solidFill>
                <a:effectLst/>
                <a:latin typeface="Arial" panose="020B0604020202020204" pitchFamily="34" charset="0"/>
                <a:ea typeface="Calibri" panose="020F0502020204030204" pitchFamily="34" charset="0"/>
              </a:rPr>
              <a:t>Yn y sesiwn ar-lein hon bydd cyfle i'r rheini sy'n cymryd rhan wneud y canlynol:</a:t>
            </a:r>
          </a:p>
          <a:p>
            <a:endParaRPr lang="en-US" dirty="0">
              <a:solidFill>
                <a:schemeClr val="tx1"/>
              </a:solidFill>
            </a:endParaRPr>
          </a:p>
          <a:p>
            <a:pPr>
              <a:defRPr b="0" i="0"/>
            </a:pPr>
            <a:r>
              <a:rPr lang="1106" dirty="0">
                <a:solidFill>
                  <a:schemeClr val="tx1"/>
                </a:solidFill>
              </a:rPr>
              <a:t>Ein hamcan ar gyfer y sesiwn rwydweithio hon:</a:t>
            </a:r>
          </a:p>
          <a:p>
            <a:endParaRPr lang="en-GB" dirty="0">
              <a:solidFill>
                <a:srgbClr val="000000"/>
              </a:solidFill>
              <a:effectLst/>
              <a:latin typeface="Arial" panose="020B060402020202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defRPr b="0" i="0"/>
            </a:pPr>
            <a:r>
              <a:rPr lang="1106" dirty="0">
                <a:solidFill>
                  <a:srgbClr val="000000"/>
                </a:solidFill>
                <a:effectLst/>
                <a:latin typeface="Arial" panose="020B0604020202020204" pitchFamily="34" charset="0"/>
                <a:ea typeface="Times New Roman" panose="02020603050405020304" pitchFamily="18" charset="0"/>
              </a:rPr>
              <a:t>Gwrando ar adborth yr Uwch Arholwr ar Uned 216 o arholiad mis </a:t>
            </a:r>
            <a:r>
              <a:rPr lang="en-GB" dirty="0" err="1">
                <a:solidFill>
                  <a:srgbClr val="000000"/>
                </a:solidFill>
                <a:effectLst/>
                <a:latin typeface="Arial" panose="020B0604020202020204" pitchFamily="34" charset="0"/>
                <a:ea typeface="Times New Roman" panose="02020603050405020304" pitchFamily="18" charset="0"/>
              </a:rPr>
              <a:t>Mehefin</a:t>
            </a:r>
            <a:r>
              <a:rPr lang="1106" dirty="0">
                <a:solidFill>
                  <a:srgbClr val="000000"/>
                </a:solidFill>
                <a:effectLst/>
                <a:latin typeface="Arial" panose="020B0604020202020204" pitchFamily="34" charset="0"/>
                <a:ea typeface="Times New Roman" panose="02020603050405020304" pitchFamily="18" charset="0"/>
              </a:rPr>
              <a:t> 202</a:t>
            </a:r>
            <a:r>
              <a:rPr lang="en-GB" dirty="0">
                <a:solidFill>
                  <a:srgbClr val="000000"/>
                </a:solidFill>
                <a:effectLst/>
                <a:latin typeface="Arial" panose="020B0604020202020204" pitchFamily="34" charset="0"/>
                <a:ea typeface="Times New Roman" panose="02020603050405020304" pitchFamily="18" charset="0"/>
              </a:rPr>
              <a:t>3</a:t>
            </a:r>
            <a:r>
              <a:rPr lang="1106" dirty="0">
                <a:solidFill>
                  <a:srgbClr val="000000"/>
                </a:solidFill>
                <a:effectLst/>
                <a:latin typeface="Arial" panose="020B0604020202020204" pitchFamily="34" charset="0"/>
                <a:ea typeface="Times New Roman" panose="02020603050405020304" pitchFamily="18" charset="0"/>
              </a:rPr>
              <a:t> </a:t>
            </a:r>
            <a:br>
              <a:rPr lang="1106" dirty="0">
                <a:solidFill>
                  <a:srgbClr val="000000"/>
                </a:solidFill>
                <a:effectLst/>
                <a:latin typeface="Arial" panose="020B0604020202020204" pitchFamily="34" charset="0"/>
                <a:ea typeface="Times New Roman" panose="02020603050405020304" pitchFamily="18" charset="0"/>
              </a:rPr>
            </a:br>
            <a:endParaRPr lang="en-GB" sz="8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defRPr b="0" i="0"/>
            </a:pPr>
            <a:r>
              <a:rPr lang="1106" dirty="0">
                <a:solidFill>
                  <a:srgbClr val="000000"/>
                </a:solidFill>
                <a:effectLst/>
                <a:latin typeface="Arial" panose="020B0604020202020204" pitchFamily="34" charset="0"/>
                <a:ea typeface="Times New Roman" panose="02020603050405020304" pitchFamily="18" charset="0"/>
              </a:rPr>
              <a:t>Adolygu ymatebion da a gwael gyda'r Uwch Arholwr </a:t>
            </a:r>
            <a:br>
              <a:rPr lang="1106" dirty="0">
                <a:solidFill>
                  <a:srgbClr val="000000"/>
                </a:solidFill>
                <a:effectLst/>
                <a:latin typeface="Arial" panose="020B0604020202020204" pitchFamily="34" charset="0"/>
                <a:ea typeface="Times New Roman" panose="02020603050405020304" pitchFamily="18" charset="0"/>
              </a:rPr>
            </a:br>
            <a:endParaRPr lang="en-GB" sz="8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defRPr b="0" i="0"/>
            </a:pPr>
            <a:r>
              <a:rPr lang="1106" dirty="0">
                <a:solidFill>
                  <a:srgbClr val="000000"/>
                </a:solidFill>
                <a:effectLst/>
                <a:latin typeface="Arial" panose="020B0604020202020204" pitchFamily="34" charset="0"/>
                <a:ea typeface="Times New Roman" panose="02020603050405020304" pitchFamily="18" charset="0"/>
              </a:rPr>
              <a:t>Cyfleoedd i holi cwestiynau i'r cynghorydd technegol a'r arbenigwyr pwnc</a:t>
            </a:r>
            <a:endParaRPr lang="en-GB" dirty="0">
              <a:solidFill>
                <a:srgbClr val="000000"/>
              </a:solidFill>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CA84218F-45E1-4F1D-87E5-07A3674935D9}"/>
              </a:ext>
            </a:extLst>
          </p:cNvPr>
          <p:cNvPicPr>
            <a:picLocks noChangeAspect="1"/>
          </p:cNvPicPr>
          <p:nvPr/>
        </p:nvPicPr>
        <p:blipFill>
          <a:blip r:embed="rId2"/>
          <a:stretch>
            <a:fillRect/>
          </a:stretch>
        </p:blipFill>
        <p:spPr>
          <a:xfrm>
            <a:off x="9432832" y="4167976"/>
            <a:ext cx="2261812" cy="2206943"/>
          </a:xfrm>
          <a:prstGeom prst="rect">
            <a:avLst/>
          </a:prstGeom>
        </p:spPr>
      </p:pic>
      <p:sp>
        <p:nvSpPr>
          <p:cNvPr id="6" name="TextBox 5">
            <a:extLst>
              <a:ext uri="{FF2B5EF4-FFF2-40B4-BE49-F238E27FC236}">
                <a16:creationId xmlns:a16="http://schemas.microsoft.com/office/drawing/2014/main" id="{1B1A7F12-4186-4251-91FF-A50FAFCEFBC9}"/>
              </a:ext>
            </a:extLst>
          </p:cNvPr>
          <p:cNvSpPr txBox="1"/>
          <p:nvPr/>
        </p:nvSpPr>
        <p:spPr>
          <a:xfrm>
            <a:off x="2161314" y="5289628"/>
            <a:ext cx="6108199" cy="1311951"/>
          </a:xfrm>
          <a:prstGeom prst="rect">
            <a:avLst/>
          </a:prstGeom>
          <a:noFill/>
          <a:ln>
            <a:solidFill>
              <a:srgbClr val="0070C0"/>
            </a:solidFill>
          </a:ln>
        </p:spPr>
        <p:txBody>
          <a:bodyPr wrap="square">
            <a:spAutoFit/>
          </a:bodyPr>
          <a:lstStyle/>
          <a:p>
            <a:pPr algn="ctr">
              <a:defRPr b="0" i="0"/>
            </a:pPr>
            <a:r>
              <a:rPr lang="1106" sz="2400" dirty="0"/>
              <a:t>Cyfeiriad E-bost Newydd ar gyfer </a:t>
            </a:r>
          </a:p>
          <a:p>
            <a:pPr algn="ctr">
              <a:defRPr b="0" i="0"/>
            </a:pPr>
            <a:r>
              <a:rPr lang="1106" sz="2400" dirty="0"/>
              <a:t>Cymwysterau GChDDP CBAC </a:t>
            </a:r>
          </a:p>
          <a:p>
            <a:pPr algn="ctr"/>
            <a:endParaRPr lang="en-GB" sz="800" dirty="0"/>
          </a:p>
          <a:p>
            <a:pPr algn="ctr">
              <a:defRPr b="0" i="0"/>
            </a:pPr>
            <a:r>
              <a:rPr lang="1106" sz="2400" dirty="0">
                <a:solidFill>
                  <a:srgbClr val="0070C0"/>
                </a:solidFill>
                <a:hlinkClick r:id="rId3">
                  <a:extLst>
                    <a:ext uri="{A12FA001-AC4F-418D-AE19-62706E023703}">
                      <ahyp:hlinkClr xmlns:ahyp="http://schemas.microsoft.com/office/drawing/2018/hyperlinkcolor" val="tx"/>
                    </a:ext>
                  </a:extLst>
                </a:hlinkClick>
              </a:rPr>
              <a:t>GChDDP@cbac.co.uk </a:t>
            </a:r>
          </a:p>
        </p:txBody>
      </p:sp>
    </p:spTree>
    <p:extLst>
      <p:ext uri="{BB962C8B-B14F-4D97-AF65-F5344CB8AC3E}">
        <p14:creationId xmlns:p14="http://schemas.microsoft.com/office/powerpoint/2010/main" val="330177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844D600-24CB-4D24-81DF-AD16FA696349}"/>
              </a:ext>
            </a:extLst>
          </p:cNvPr>
          <p:cNvGraphicFramePr>
            <a:graphicFrameLocks noGrp="1"/>
          </p:cNvGraphicFramePr>
          <p:nvPr>
            <p:ph sz="quarter" idx="10"/>
            <p:extLst>
              <p:ext uri="{D42A27DB-BD31-4B8C-83A1-F6EECF244321}">
                <p14:modId xmlns:p14="http://schemas.microsoft.com/office/powerpoint/2010/main" val="3664979781"/>
              </p:ext>
            </p:extLst>
          </p:nvPr>
        </p:nvGraphicFramePr>
        <p:xfrm>
          <a:off x="282575" y="1076325"/>
          <a:ext cx="11809413" cy="1134110"/>
        </p:xfrm>
        <a:graphic>
          <a:graphicData uri="http://schemas.openxmlformats.org/drawingml/2006/table">
            <a:tbl>
              <a:tblPr firstRow="1" bandRow="1">
                <a:tableStyleId>{5C22544A-7EE6-4342-B048-85BDC9FD1C3A}</a:tableStyleId>
              </a:tblPr>
              <a:tblGrid>
                <a:gridCol w="3936471">
                  <a:extLst>
                    <a:ext uri="{9D8B030D-6E8A-4147-A177-3AD203B41FA5}">
                      <a16:colId xmlns:a16="http://schemas.microsoft.com/office/drawing/2014/main" val="2250481670"/>
                    </a:ext>
                  </a:extLst>
                </a:gridCol>
                <a:gridCol w="3936471">
                  <a:extLst>
                    <a:ext uri="{9D8B030D-6E8A-4147-A177-3AD203B41FA5}">
                      <a16:colId xmlns:a16="http://schemas.microsoft.com/office/drawing/2014/main" val="3863229587"/>
                    </a:ext>
                  </a:extLst>
                </a:gridCol>
                <a:gridCol w="3936471">
                  <a:extLst>
                    <a:ext uri="{9D8B030D-6E8A-4147-A177-3AD203B41FA5}">
                      <a16:colId xmlns:a16="http://schemas.microsoft.com/office/drawing/2014/main" val="49033863"/>
                    </a:ext>
                  </a:extLst>
                </a:gridCol>
              </a:tblGrid>
              <a:tr h="370840">
                <a:tc>
                  <a:txBody>
                    <a:bodyPr/>
                    <a:lstStyle/>
                    <a:p>
                      <a:endParaRPr lang="en-GB"/>
                    </a:p>
                  </a:txBody>
                  <a:tcPr/>
                </a:tc>
                <a:tc>
                  <a:txBody>
                    <a:bodyPr/>
                    <a:lstStyle/>
                    <a:p>
                      <a:pPr algn="ctr"/>
                      <a:r>
                        <a:rPr lang="en-GB" dirty="0" err="1"/>
                        <a:t>Papur</a:t>
                      </a:r>
                      <a:r>
                        <a:rPr lang="en-GB" dirty="0"/>
                        <a:t> </a:t>
                      </a:r>
                    </a:p>
                  </a:txBody>
                  <a:tcPr/>
                </a:tc>
                <a:tc>
                  <a:txBody>
                    <a:bodyPr/>
                    <a:lstStyle/>
                    <a:p>
                      <a:pPr algn="ctr"/>
                      <a:r>
                        <a:rPr lang="cy-GB" sz="1800" b="1" kern="1200" dirty="0">
                          <a:solidFill>
                            <a:schemeClr val="lt1"/>
                          </a:solidFill>
                          <a:effectLst/>
                          <a:latin typeface="+mn-lt"/>
                          <a:ea typeface="+mn-ea"/>
                          <a:cs typeface="+mn-cs"/>
                        </a:rPr>
                        <a:t>Ar-sgrin</a:t>
                      </a:r>
                      <a:r>
                        <a:rPr lang="en-GB" dirty="0"/>
                        <a:t> </a:t>
                      </a:r>
                    </a:p>
                  </a:txBody>
                  <a:tcPr/>
                </a:tc>
                <a:extLst>
                  <a:ext uri="{0D108BD9-81ED-4DB2-BD59-A6C34878D82A}">
                    <a16:rowId xmlns:a16="http://schemas.microsoft.com/office/drawing/2014/main" val="449280594"/>
                  </a:ext>
                </a:extLst>
              </a:tr>
              <a:tr h="381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kern="1200" dirty="0">
                          <a:solidFill>
                            <a:schemeClr val="dk1"/>
                          </a:solidFill>
                          <a:effectLst/>
                          <a:latin typeface="+mn-lt"/>
                          <a:ea typeface="+mn-ea"/>
                          <a:cs typeface="+mn-cs"/>
                        </a:rPr>
                        <a:t>Nifer y cofrestriadau</a:t>
                      </a:r>
                      <a:r>
                        <a:rPr lang="en-GB" dirty="0"/>
                        <a:t> </a:t>
                      </a:r>
                    </a:p>
                  </a:txBody>
                  <a:tcPr/>
                </a:tc>
                <a:tc>
                  <a:txBody>
                    <a:bodyPr/>
                    <a:lstStyle/>
                    <a:p>
                      <a:pPr algn="ctr"/>
                      <a:r>
                        <a:rPr lang="en-GB" dirty="0"/>
                        <a:t>98</a:t>
                      </a:r>
                    </a:p>
                  </a:txBody>
                  <a:tcPr/>
                </a:tc>
                <a:tc>
                  <a:txBody>
                    <a:bodyPr/>
                    <a:lstStyle/>
                    <a:p>
                      <a:pPr algn="ctr"/>
                      <a:r>
                        <a:rPr lang="en-GB" dirty="0"/>
                        <a:t>52</a:t>
                      </a:r>
                    </a:p>
                  </a:txBody>
                  <a:tcPr/>
                </a:tc>
                <a:extLst>
                  <a:ext uri="{0D108BD9-81ED-4DB2-BD59-A6C34878D82A}">
                    <a16:rowId xmlns:a16="http://schemas.microsoft.com/office/drawing/2014/main" val="3517960723"/>
                  </a:ext>
                </a:extLst>
              </a:tr>
              <a:tr h="381635">
                <a:tc>
                  <a:txBody>
                    <a:bodyPr/>
                    <a:lstStyle/>
                    <a:p>
                      <a:r>
                        <a:rPr lang="cy-GB" sz="1800" kern="1200" dirty="0">
                          <a:solidFill>
                            <a:schemeClr val="dk1"/>
                          </a:solidFill>
                          <a:effectLst/>
                          <a:latin typeface="+mn-lt"/>
                          <a:ea typeface="+mn-ea"/>
                          <a:cs typeface="+mn-cs"/>
                        </a:rPr>
                        <a:t>Marc cymedrig</a:t>
                      </a:r>
                      <a:endParaRPr lang="en-GB" sz="1800" kern="1200" dirty="0">
                        <a:solidFill>
                          <a:schemeClr val="dk1"/>
                        </a:solidFill>
                        <a:effectLst/>
                        <a:latin typeface="+mn-lt"/>
                        <a:ea typeface="+mn-ea"/>
                        <a:cs typeface="+mn-cs"/>
                      </a:endParaRPr>
                    </a:p>
                  </a:txBody>
                  <a:tcPr/>
                </a:tc>
                <a:tc>
                  <a:txBody>
                    <a:bodyPr/>
                    <a:lstStyle/>
                    <a:p>
                      <a:pPr algn="ctr"/>
                      <a:r>
                        <a:rPr lang="en-GB" dirty="0"/>
                        <a:t>31.6</a:t>
                      </a:r>
                    </a:p>
                  </a:txBody>
                  <a:tcPr/>
                </a:tc>
                <a:tc>
                  <a:txBody>
                    <a:bodyPr/>
                    <a:lstStyle/>
                    <a:p>
                      <a:pPr algn="ctr"/>
                      <a:r>
                        <a:rPr lang="en-GB" dirty="0"/>
                        <a:t>37.2</a:t>
                      </a:r>
                    </a:p>
                  </a:txBody>
                  <a:tcPr/>
                </a:tc>
                <a:extLst>
                  <a:ext uri="{0D108BD9-81ED-4DB2-BD59-A6C34878D82A}">
                    <a16:rowId xmlns:a16="http://schemas.microsoft.com/office/drawing/2014/main" val="3470940323"/>
                  </a:ext>
                </a:extLst>
              </a:tr>
            </a:tbl>
          </a:graphicData>
        </a:graphic>
      </p:graphicFrame>
      <p:sp>
        <p:nvSpPr>
          <p:cNvPr id="3" name="Title 2">
            <a:extLst>
              <a:ext uri="{FF2B5EF4-FFF2-40B4-BE49-F238E27FC236}">
                <a16:creationId xmlns:a16="http://schemas.microsoft.com/office/drawing/2014/main" id="{87686D06-150E-40AC-8987-32B18EDEF4A1}"/>
              </a:ext>
            </a:extLst>
          </p:cNvPr>
          <p:cNvSpPr>
            <a:spLocks noGrp="1"/>
          </p:cNvSpPr>
          <p:nvPr>
            <p:ph type="title"/>
          </p:nvPr>
        </p:nvSpPr>
        <p:spPr/>
        <p:txBody>
          <a:bodyPr/>
          <a:lstStyle/>
          <a:p>
            <a:r>
              <a:rPr lang="en-GB" sz="1400" dirty="0" err="1"/>
              <a:t>Ystadegau</a:t>
            </a:r>
            <a:r>
              <a:rPr lang="en-GB" sz="1400" dirty="0"/>
              <a:t> </a:t>
            </a:r>
            <a:r>
              <a:rPr lang="en-GB" dirty="0" err="1"/>
              <a:t>Mehefin</a:t>
            </a:r>
            <a:r>
              <a:rPr lang="en-GB" sz="1400" dirty="0"/>
              <a:t> 2023 </a:t>
            </a:r>
            <a:endParaRPr lang="en-GB" dirty="0"/>
          </a:p>
        </p:txBody>
      </p:sp>
      <p:sp>
        <p:nvSpPr>
          <p:cNvPr id="10" name="TextBox 9">
            <a:extLst>
              <a:ext uri="{FF2B5EF4-FFF2-40B4-BE49-F238E27FC236}">
                <a16:creationId xmlns:a16="http://schemas.microsoft.com/office/drawing/2014/main" id="{B1E15CB8-3E3B-4D75-AF34-305CA8E68BFE}"/>
              </a:ext>
            </a:extLst>
          </p:cNvPr>
          <p:cNvSpPr txBox="1"/>
          <p:nvPr/>
        </p:nvSpPr>
        <p:spPr>
          <a:xfrm>
            <a:off x="4952247" y="3970866"/>
            <a:ext cx="2470068" cy="369332"/>
          </a:xfrm>
          <a:prstGeom prst="rect">
            <a:avLst/>
          </a:prstGeom>
          <a:noFill/>
        </p:spPr>
        <p:txBody>
          <a:bodyPr wrap="square" rtlCol="0">
            <a:spAutoFit/>
          </a:bodyPr>
          <a:lstStyle/>
          <a:p>
            <a:r>
              <a:rPr lang="cy-GB" sz="1800" dirty="0">
                <a:effectLst/>
                <a:latin typeface="+mj-lt"/>
                <a:ea typeface="Calibri" panose="020F0502020204030204" pitchFamily="34" charset="0"/>
              </a:rPr>
              <a:t>Marc llwyddo</a:t>
            </a:r>
            <a:r>
              <a:rPr lang="en-GB" dirty="0">
                <a:latin typeface="+mj-lt"/>
              </a:rPr>
              <a:t>: 29/70</a:t>
            </a:r>
          </a:p>
        </p:txBody>
      </p:sp>
    </p:spTree>
    <p:extLst>
      <p:ext uri="{BB962C8B-B14F-4D97-AF65-F5344CB8AC3E}">
        <p14:creationId xmlns:p14="http://schemas.microsoft.com/office/powerpoint/2010/main" val="407484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2" name="TextBox 1">
            <a:extLst>
              <a:ext uri="{FF2B5EF4-FFF2-40B4-BE49-F238E27FC236}">
                <a16:creationId xmlns:a16="http://schemas.microsoft.com/office/drawing/2014/main" id="{37F08C38-BB96-4BE5-B189-238AFC51F29D}"/>
              </a:ext>
            </a:extLst>
          </p:cNvPr>
          <p:cNvSpPr txBox="1"/>
          <p:nvPr/>
        </p:nvSpPr>
        <p:spPr>
          <a:xfrm>
            <a:off x="5828942" y="2446937"/>
            <a:ext cx="479394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err="1">
                <a:ln>
                  <a:noFill/>
                </a:ln>
                <a:solidFill>
                  <a:srgbClr val="140000"/>
                </a:solidFill>
                <a:effectLst/>
                <a:uLnTx/>
                <a:uFillTx/>
                <a:latin typeface="Arial" panose="020B0604020202020204"/>
                <a:ea typeface="+mn-ea"/>
                <a:cs typeface="+mn-cs"/>
              </a:rPr>
              <a:t>Mehefin</a:t>
            </a:r>
            <a:r>
              <a:rPr kumimoji="0" lang="en-GB" sz="3600" i="0" u="none" strike="noStrike" kern="1200" cap="none" spc="0" normalizeH="0" baseline="0" noProof="0" dirty="0">
                <a:ln>
                  <a:noFill/>
                </a:ln>
                <a:solidFill>
                  <a:srgbClr val="140000"/>
                </a:solidFill>
                <a:effectLst/>
                <a:uLnTx/>
                <a:uFillTx/>
                <a:latin typeface="Arial" panose="020B0604020202020204"/>
                <a:ea typeface="+mn-ea"/>
                <a:cs typeface="+mn-cs"/>
              </a:rPr>
              <a:t> 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err="1">
                <a:solidFill>
                  <a:srgbClr val="140000"/>
                </a:solidFill>
                <a:latin typeface="Arial" panose="020B0604020202020204"/>
              </a:rPr>
              <a:t>Pecyn</a:t>
            </a:r>
            <a:r>
              <a:rPr lang="en-GB" sz="3600" dirty="0">
                <a:solidFill>
                  <a:srgbClr val="140000"/>
                </a:solidFill>
                <a:latin typeface="Arial" panose="020B0604020202020204"/>
              </a:rPr>
              <a:t> </a:t>
            </a:r>
            <a:r>
              <a:rPr lang="en-GB" sz="3600" dirty="0" err="1">
                <a:solidFill>
                  <a:srgbClr val="140000"/>
                </a:solidFill>
                <a:latin typeface="Arial" panose="020B0604020202020204"/>
              </a:rPr>
              <a:t>Cymorth</a:t>
            </a:r>
            <a:endParaRPr kumimoji="0" lang="en-GB" sz="3600" i="0" u="none" strike="noStrike" kern="1200" cap="none" spc="0" normalizeH="0" baseline="0" noProof="0" dirty="0">
              <a:ln>
                <a:noFill/>
              </a:ln>
              <a:solidFill>
                <a:srgbClr val="14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474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56312E-29E3-A1CA-B3E7-C1500CFDA4CF}"/>
              </a:ext>
            </a:extLst>
          </p:cNvPr>
          <p:cNvSpPr txBox="1"/>
          <p:nvPr/>
        </p:nvSpPr>
        <p:spPr>
          <a:xfrm>
            <a:off x="729362" y="1099118"/>
            <a:ext cx="6096000" cy="646331"/>
          </a:xfrm>
          <a:prstGeom prst="rect">
            <a:avLst/>
          </a:prstGeom>
          <a:noFill/>
        </p:spPr>
        <p:txBody>
          <a:bodyPr wrap="square">
            <a:spAutoFit/>
          </a:bodyPr>
          <a:lstStyle/>
          <a:p>
            <a:r>
              <a:rPr lang="en-GB" dirty="0" err="1">
                <a:hlinkClick r:id="rId2"/>
              </a:rPr>
              <a:t>Lefel</a:t>
            </a:r>
            <a:r>
              <a:rPr lang="en-GB" dirty="0">
                <a:hlinkClick r:id="rId2"/>
              </a:rPr>
              <a:t> 2: </a:t>
            </a:r>
            <a:r>
              <a:rPr lang="en-GB" dirty="0" err="1">
                <a:hlinkClick r:id="rId2"/>
              </a:rPr>
              <a:t>Gofal</a:t>
            </a:r>
            <a:r>
              <a:rPr lang="en-GB" dirty="0">
                <a:hlinkClick r:id="rId2"/>
              </a:rPr>
              <a:t>, </a:t>
            </a:r>
            <a:r>
              <a:rPr lang="en-GB" dirty="0" err="1">
                <a:hlinkClick r:id="rId2"/>
              </a:rPr>
              <a:t>Chwarae</a:t>
            </a:r>
            <a:r>
              <a:rPr lang="en-GB" dirty="0">
                <a:hlinkClick r:id="rId2"/>
              </a:rPr>
              <a:t>, </a:t>
            </a:r>
            <a:r>
              <a:rPr lang="en-GB" dirty="0" err="1">
                <a:hlinkClick r:id="rId2"/>
              </a:rPr>
              <a:t>Dysgu</a:t>
            </a:r>
            <a:r>
              <a:rPr lang="en-GB" dirty="0">
                <a:hlinkClick r:id="rId2"/>
              </a:rPr>
              <a:t>, a </a:t>
            </a:r>
            <a:r>
              <a:rPr lang="en-GB" dirty="0" err="1">
                <a:hlinkClick r:id="rId2"/>
              </a:rPr>
              <a:t>Datblygiad</a:t>
            </a:r>
            <a:r>
              <a:rPr lang="en-GB" dirty="0">
                <a:hlinkClick r:id="rId2"/>
              </a:rPr>
              <a:t> Plant: </a:t>
            </a:r>
            <a:r>
              <a:rPr lang="en-GB" dirty="0" err="1">
                <a:hlinkClick r:id="rId2"/>
              </a:rPr>
              <a:t>Ymarfer</a:t>
            </a:r>
            <a:r>
              <a:rPr lang="en-GB" dirty="0">
                <a:hlinkClick r:id="rId2"/>
              </a:rPr>
              <a:t> a </a:t>
            </a:r>
            <a:r>
              <a:rPr lang="en-GB" dirty="0" err="1">
                <a:hlinkClick r:id="rId2"/>
              </a:rPr>
              <a:t>Theori</a:t>
            </a:r>
            <a:r>
              <a:rPr lang="en-GB" dirty="0">
                <a:hlinkClick r:id="rId2"/>
              </a:rPr>
              <a:t> (</a:t>
            </a:r>
            <a:r>
              <a:rPr lang="en-GB" dirty="0" err="1">
                <a:hlinkClick r:id="rId2"/>
              </a:rPr>
              <a:t>dysguiechydagofal.cymru</a:t>
            </a:r>
            <a:r>
              <a:rPr lang="en-GB" dirty="0">
                <a:hlinkClick r:id="rId2"/>
              </a:rPr>
              <a:t>)</a:t>
            </a:r>
            <a:endParaRPr lang="en-GB" dirty="0"/>
          </a:p>
        </p:txBody>
      </p:sp>
      <p:pic>
        <p:nvPicPr>
          <p:cNvPr id="11" name="Picture 10">
            <a:extLst>
              <a:ext uri="{FF2B5EF4-FFF2-40B4-BE49-F238E27FC236}">
                <a16:creationId xmlns:a16="http://schemas.microsoft.com/office/drawing/2014/main" id="{51CA4EC4-4024-21C4-C052-23D447579DC1}"/>
              </a:ext>
            </a:extLst>
          </p:cNvPr>
          <p:cNvPicPr>
            <a:picLocks noChangeAspect="1"/>
          </p:cNvPicPr>
          <p:nvPr/>
        </p:nvPicPr>
        <p:blipFill>
          <a:blip r:embed="rId3"/>
          <a:stretch>
            <a:fillRect/>
          </a:stretch>
        </p:blipFill>
        <p:spPr>
          <a:xfrm>
            <a:off x="729362" y="1863186"/>
            <a:ext cx="8800457" cy="1813993"/>
          </a:xfrm>
          <a:prstGeom prst="rect">
            <a:avLst/>
          </a:prstGeom>
        </p:spPr>
      </p:pic>
      <p:pic>
        <p:nvPicPr>
          <p:cNvPr id="6" name="Picture 5">
            <a:extLst>
              <a:ext uri="{FF2B5EF4-FFF2-40B4-BE49-F238E27FC236}">
                <a16:creationId xmlns:a16="http://schemas.microsoft.com/office/drawing/2014/main" id="{4EA029B9-8AA5-D46C-3EEC-2BE61A67BF05}"/>
              </a:ext>
            </a:extLst>
          </p:cNvPr>
          <p:cNvPicPr>
            <a:picLocks noChangeAspect="1"/>
          </p:cNvPicPr>
          <p:nvPr/>
        </p:nvPicPr>
        <p:blipFill>
          <a:blip r:embed="rId4"/>
          <a:stretch>
            <a:fillRect/>
          </a:stretch>
        </p:blipFill>
        <p:spPr>
          <a:xfrm>
            <a:off x="909581" y="3804189"/>
            <a:ext cx="1990782" cy="2879230"/>
          </a:xfrm>
          <a:prstGeom prst="rect">
            <a:avLst/>
          </a:prstGeom>
        </p:spPr>
      </p:pic>
      <p:grpSp>
        <p:nvGrpSpPr>
          <p:cNvPr id="9" name="Group 8">
            <a:extLst>
              <a:ext uri="{FF2B5EF4-FFF2-40B4-BE49-F238E27FC236}">
                <a16:creationId xmlns:a16="http://schemas.microsoft.com/office/drawing/2014/main" id="{7D48BC10-2A35-18CC-BD88-EB529174ADFD}"/>
              </a:ext>
            </a:extLst>
          </p:cNvPr>
          <p:cNvGrpSpPr/>
          <p:nvPr/>
        </p:nvGrpSpPr>
        <p:grpSpPr>
          <a:xfrm>
            <a:off x="3609974" y="3557588"/>
            <a:ext cx="7239613" cy="3300412"/>
            <a:chOff x="3609974" y="3557588"/>
            <a:chExt cx="7239613" cy="3300412"/>
          </a:xfrm>
        </p:grpSpPr>
        <p:pic>
          <p:nvPicPr>
            <p:cNvPr id="3" name="Picture 2">
              <a:extLst>
                <a:ext uri="{FF2B5EF4-FFF2-40B4-BE49-F238E27FC236}">
                  <a16:creationId xmlns:a16="http://schemas.microsoft.com/office/drawing/2014/main" id="{BF946B75-BF84-4B88-7A5F-A5501062BFAF}"/>
                </a:ext>
              </a:extLst>
            </p:cNvPr>
            <p:cNvPicPr>
              <a:picLocks noChangeAspect="1"/>
            </p:cNvPicPr>
            <p:nvPr/>
          </p:nvPicPr>
          <p:blipFill>
            <a:blip r:embed="rId5"/>
            <a:stretch>
              <a:fillRect/>
            </a:stretch>
          </p:blipFill>
          <p:spPr>
            <a:xfrm>
              <a:off x="3609974" y="3557588"/>
              <a:ext cx="7239613" cy="3300412"/>
            </a:xfrm>
            <a:prstGeom prst="rect">
              <a:avLst/>
            </a:prstGeom>
          </p:spPr>
        </p:pic>
        <p:sp>
          <p:nvSpPr>
            <p:cNvPr id="8" name="Rectangle 7">
              <a:extLst>
                <a:ext uri="{FF2B5EF4-FFF2-40B4-BE49-F238E27FC236}">
                  <a16:creationId xmlns:a16="http://schemas.microsoft.com/office/drawing/2014/main" id="{50489B5D-B36C-A3F4-0C96-384BA581240E}"/>
                </a:ext>
              </a:extLst>
            </p:cNvPr>
            <p:cNvSpPr/>
            <p:nvPr/>
          </p:nvSpPr>
          <p:spPr>
            <a:xfrm>
              <a:off x="7839106" y="4171951"/>
              <a:ext cx="900113" cy="300038"/>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sp>
          <p:nvSpPr>
            <p:cNvPr id="7" name="TextBox 6">
              <a:extLst>
                <a:ext uri="{FF2B5EF4-FFF2-40B4-BE49-F238E27FC236}">
                  <a16:creationId xmlns:a16="http://schemas.microsoft.com/office/drawing/2014/main" id="{61990205-8CA7-7DCB-E204-2D1E66152099}"/>
                </a:ext>
              </a:extLst>
            </p:cNvPr>
            <p:cNvSpPr txBox="1"/>
            <p:nvPr/>
          </p:nvSpPr>
          <p:spPr>
            <a:xfrm>
              <a:off x="7783605" y="4087301"/>
              <a:ext cx="1039689" cy="369332"/>
            </a:xfrm>
            <a:prstGeom prst="rect">
              <a:avLst/>
            </a:prstGeom>
            <a:noFill/>
          </p:spPr>
          <p:txBody>
            <a:bodyPr wrap="square" rtlCol="0">
              <a:spAutoFit/>
            </a:bodyPr>
            <a:lstStyle/>
            <a:p>
              <a:r>
                <a:rPr lang="en-GB" dirty="0" err="1"/>
                <a:t>Mehefin</a:t>
              </a:r>
              <a:endParaRPr lang="en-GB" dirty="0"/>
            </a:p>
          </p:txBody>
        </p:sp>
      </p:grpSp>
    </p:spTree>
    <p:extLst>
      <p:ext uri="{BB962C8B-B14F-4D97-AF65-F5344CB8AC3E}">
        <p14:creationId xmlns:p14="http://schemas.microsoft.com/office/powerpoint/2010/main" val="2891098517"/>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1_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9" ma:contentTypeDescription="Create a new document." ma:contentTypeScope="" ma:versionID="edb3c5d84f4fd9e362494673d3915ff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fb67e4663186fd829e87fd174d0e1b57"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0ebebe9-ad9c-417c-96aa-6a2f5b72dbd6" xsi:nil="true"/>
    <QA xmlns="101960c9-2583-49a4-9434-4c0cad7b266a" xsi:nil="true"/>
    <lcf76f155ced4ddcb4097134ff3c332f xmlns="101960c9-2583-49a4-9434-4c0cad7b266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AC3A29-3A26-407B-9F16-FCBAD12D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CF2C5D-BA0A-4ADC-ACA3-AA75CD9BCC39}">
  <ds:schemaRefs>
    <ds:schemaRef ds:uri="http://schemas.microsoft.com/office/2006/metadata/properties"/>
    <ds:schemaRef ds:uri="10ebebe9-ad9c-417c-96aa-6a2f5b72dbd6"/>
    <ds:schemaRef ds:uri="http://purl.org/dc/terms/"/>
    <ds:schemaRef ds:uri="http://schemas.microsoft.com/office/2006/documentManagement/types"/>
    <ds:schemaRef ds:uri="101960c9-2583-49a4-9434-4c0cad7b266a"/>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D7F1651-5B2A-4B16-9EFE-F4259EAB82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4797</TotalTime>
  <Words>5508</Words>
  <Application>Microsoft Office PowerPoint</Application>
  <PresentationFormat>Widescreen</PresentationFormat>
  <Paragraphs>413</Paragraphs>
  <Slides>43</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Arial WGL</vt:lpstr>
      <vt:lpstr>Calibri</vt:lpstr>
      <vt:lpstr>Lato</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Ystadegau Mehefin 2023 </vt:lpstr>
      <vt:lpstr>PowerPoint Presentation</vt:lpstr>
      <vt:lpstr>PowerPoint Presentation</vt:lpstr>
      <vt:lpstr>PowerPoint Presentation</vt:lpstr>
      <vt:lpstr>Adborth Lefel Uchel</vt:lpstr>
      <vt:lpstr>PowerPoint Presentation</vt:lpstr>
      <vt:lpstr>Cwestiwn 1(b) a'r cynllun marcio </vt:lpstr>
      <vt:lpstr>Cwestiwn 1(b) ateb yr ymgeisydd gyda sylwadau’r Uwch Arholwr</vt:lpstr>
      <vt:lpstr>PowerPoint Presentation</vt:lpstr>
      <vt:lpstr>Cwestiwn 3(a) a'r cynllun marcio </vt:lpstr>
      <vt:lpstr>Cwestiwn 3(a) ateb yr ymgeisydd gyda sylwadau’r Uwch Arholwr</vt:lpstr>
      <vt:lpstr>Cwestiwn 3(a) ateb yr ymgeisydd gyda sylwadau’r Uwch Arholwr</vt:lpstr>
      <vt:lpstr>Cwestiwn 3(b) a'r cynllun marcio </vt:lpstr>
      <vt:lpstr>Cwestiwn 3(b) ateb yr ymgeisydd gyda sylwadau’r Uwch Arholwr</vt:lpstr>
      <vt:lpstr>Cwestiwn 3(b) ateb yr ymgeisydd gyda sylwadau’r Uwch Arholwr</vt:lpstr>
      <vt:lpstr>Cwestiwn 5(a) a'r cynllun marcio </vt:lpstr>
      <vt:lpstr>Cwestiwn 5(a) ateb yr ymgeisydd gyda sylwadau’r Uwch Arholwr</vt:lpstr>
      <vt:lpstr>Cwestiwn 5(a) ateb yr ymgeisydd gyda sylwadau’r Uwch Arholwr</vt:lpstr>
      <vt:lpstr>Cwestiwn 5(b) a'r cynllun marcio </vt:lpstr>
      <vt:lpstr>Cwestiwn 5(b) ateb yr ymgeisydd gyda sylwadau’r Uwch Arholwr</vt:lpstr>
      <vt:lpstr>Cwestiwn 5(b) ateb yr ymgeisydd gyda sylwadau’r Uwch Arholwr</vt:lpstr>
      <vt:lpstr>Cwestiwn 6 a'r cynllun marcio </vt:lpstr>
      <vt:lpstr>Cwestiwn 6 ateb yr ymgeisydd gyda sylwadau’r Uwch Arholwr</vt:lpstr>
      <vt:lpstr>Cwestiwn 6 ateb yr ymgeisydd gyda sylwadau’r Uwch Arholwr</vt:lpstr>
      <vt:lpstr>Cwestiwn 7(a) </vt:lpstr>
      <vt:lpstr>Cwestiwn 7(a) cynllun marcio </vt:lpstr>
      <vt:lpstr>Cwestiwn 7(a) ateb yr ymgeisydd gyda sylwadau’r Uwch Arholwr</vt:lpstr>
      <vt:lpstr>Cwestiwn 7(a) ateb yr ymgeisydd gyda sylwadau’r Uwch Arholwr</vt:lpstr>
      <vt:lpstr>Cwestiwn 8(a) a'r cynllun marcio </vt:lpstr>
      <vt:lpstr>Cwestiwn 8(a) ateb yr ymgeisydd gyda sylwadau’r Uwch Arholwr</vt:lpstr>
      <vt:lpstr>Cwestiwn 8(a) ateb yr ymgeisydd gyda sylwadau’r Uwch Arholwr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Jones, Nia</cp:lastModifiedBy>
  <cp:revision>3</cp:revision>
  <dcterms:created xsi:type="dcterms:W3CDTF">2020-09-10T07:54:11Z</dcterms:created>
  <dcterms:modified xsi:type="dcterms:W3CDTF">2023-09-21T19:12:35Z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WJEC Department">
    <vt:lpwstr/>
  </property>
  <property fmtid="{D5CDD505-2E9C-101B-9397-08002B2CF9AE}" pid="4" name="WJEC Audiences">
    <vt:lpwstr/>
  </property>
  <property fmtid="{D5CDD505-2E9C-101B-9397-08002B2CF9AE}" pid="5" name="MediaServiceImageTags">
    <vt:lpwstr/>
  </property>
  <property fmtid="{D5CDD505-2E9C-101B-9397-08002B2CF9AE}" pid="6" name="lcf76f155ced4ddcb4097134ff3c332f">
    <vt:lpwstr/>
  </property>
</Properties>
</file>